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33" r:id="rId4"/>
    <p:sldMasterId id="2147483745" r:id="rId5"/>
    <p:sldMasterId id="2147483757" r:id="rId6"/>
    <p:sldMasterId id="2147483769" r:id="rId7"/>
    <p:sldMasterId id="2147483829" r:id="rId8"/>
    <p:sldMasterId id="2147483841" r:id="rId9"/>
    <p:sldMasterId id="2147483853" r:id="rId10"/>
  </p:sldMasterIdLst>
  <p:notesMasterIdLst>
    <p:notesMasterId r:id="rId32"/>
  </p:notesMasterIdLst>
  <p:sldIdLst>
    <p:sldId id="258" r:id="rId11"/>
    <p:sldId id="279" r:id="rId12"/>
    <p:sldId id="280" r:id="rId13"/>
    <p:sldId id="292" r:id="rId14"/>
    <p:sldId id="297" r:id="rId15"/>
    <p:sldId id="296" r:id="rId16"/>
    <p:sldId id="282" r:id="rId17"/>
    <p:sldId id="283" r:id="rId18"/>
    <p:sldId id="298" r:id="rId19"/>
    <p:sldId id="314" r:id="rId20"/>
    <p:sldId id="315" r:id="rId21"/>
    <p:sldId id="319" r:id="rId22"/>
    <p:sldId id="320" r:id="rId23"/>
    <p:sldId id="300" r:id="rId24"/>
    <p:sldId id="317" r:id="rId25"/>
    <p:sldId id="318" r:id="rId26"/>
    <p:sldId id="287" r:id="rId27"/>
    <p:sldId id="327" r:id="rId28"/>
    <p:sldId id="325" r:id="rId29"/>
    <p:sldId id="326" r:id="rId30"/>
    <p:sldId id="31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AEAEA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5" autoAdjust="0"/>
    <p:restoredTop sz="94660"/>
  </p:normalViewPr>
  <p:slideViewPr>
    <p:cSldViewPr>
      <p:cViewPr varScale="1">
        <p:scale>
          <a:sx n="99" d="100"/>
          <a:sy n="9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azzara\Desktop\Cartel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err="1"/>
              <a:t>Domande</a:t>
            </a:r>
            <a:r>
              <a:rPr lang="en-US" sz="1200" dirty="0"/>
              <a:t> </a:t>
            </a:r>
            <a:r>
              <a:rPr lang="en-US" sz="1200" dirty="0" err="1"/>
              <a:t>presentate</a:t>
            </a:r>
            <a:r>
              <a:rPr lang="en-US" sz="1200" dirty="0"/>
              <a:t> </a:t>
            </a:r>
            <a:r>
              <a:rPr lang="en-US" sz="1200" dirty="0" smtClean="0"/>
              <a:t>– </a:t>
            </a:r>
            <a:r>
              <a:rPr lang="en-US" sz="1200" dirty="0" err="1" smtClean="0"/>
              <a:t>distribuzione</a:t>
            </a:r>
            <a:r>
              <a:rPr lang="en-US" sz="1200" dirty="0" smtClean="0"/>
              <a:t> </a:t>
            </a:r>
            <a:r>
              <a:rPr lang="en-US" sz="1200" dirty="0" err="1" smtClean="0"/>
              <a:t>regionale</a:t>
            </a:r>
            <a:endParaRPr lang="en-US" sz="1200" dirty="0"/>
          </a:p>
        </c:rich>
      </c:tx>
      <c:layout>
        <c:manualLayout>
          <c:xMode val="edge"/>
          <c:yMode val="edge"/>
          <c:x val="0.17611317985585301"/>
          <c:y val="2.1168246644088499E-2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27481287061305E-2"/>
          <c:y val="0.31845160659265398"/>
          <c:w val="0.88014876442331502"/>
          <c:h val="0.68046542765150297"/>
        </c:manualLayout>
      </c:layout>
      <c:pie3DChart>
        <c:varyColors val="1"/>
        <c:ser>
          <c:idx val="0"/>
          <c:order val="0"/>
          <c:tx>
            <c:strRef>
              <c:f>Foglio1!$C$2</c:f>
              <c:strCache>
                <c:ptCount val="1"/>
                <c:pt idx="0">
                  <c:v>Totale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FFFF66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13"/>
            <c:spPr>
              <a:solidFill>
                <a:srgbClr val="92D050"/>
              </a:solidFill>
            </c:spPr>
          </c:dPt>
          <c:dPt>
            <c:idx val="3"/>
            <c:bubble3D val="0"/>
            <c:explosion val="17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gradFill>
                <a:gsLst>
                  <a:gs pos="3000">
                    <a:schemeClr val="accent5">
                      <a:lumMod val="50000"/>
                    </a:schemeClr>
                  </a:gs>
                  <a:gs pos="0">
                    <a:schemeClr val="accent5">
                      <a:lumMod val="5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</c:spPr>
          </c:dPt>
          <c:dPt>
            <c:idx val="6"/>
            <c:bubble3D val="0"/>
            <c:explosion val="16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4730436473218601E-2"/>
                  <c:y val="-8.493047064769079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Abruzzo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8843200155536E-2"/>
                  <c:y val="-4.15663259483868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Basilicata
</a:t>
                    </a:r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252357344220903E-2"/>
                  <c:y val="3.46205637338811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Calabria
</a:t>
                    </a:r>
                    <a:r>
                      <a:rPr lang="en-US" dirty="0" smtClean="0"/>
                      <a:t>11,6%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052396228249299E-2"/>
                  <c:y val="4.97569325573433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Campania
</a:t>
                    </a:r>
                    <a:r>
                      <a:rPr lang="en-US" dirty="0" smtClean="0"/>
                      <a:t>40,1%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0514435695538002E-2"/>
                  <c:y val="5.46453432451377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Puglia
</a:t>
                    </a:r>
                    <a:r>
                      <a:rPr lang="en-US" dirty="0" smtClean="0"/>
                      <a:t>14,5%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5049285505978398E-2"/>
                  <c:y val="-2.0971291632024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Sardegna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3719257315057797E-2"/>
                  <c:y val="-5.05361829771278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Sicilia
</a:t>
                    </a:r>
                    <a:r>
                      <a:rPr lang="en-US" dirty="0" smtClean="0"/>
                      <a:t>27,1%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Foglio1!$B$3:$B$9</c:f>
              <c:strCache>
                <c:ptCount val="7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Puglia</c:v>
                </c:pt>
                <c:pt idx="5">
                  <c:v>Sardegna</c:v>
                </c:pt>
                <c:pt idx="6">
                  <c:v>Sicilia</c:v>
                </c:pt>
              </c:strCache>
            </c:strRef>
          </c:cat>
          <c:val>
            <c:numRef>
              <c:f>Foglio1!$C$3:$C$9</c:f>
              <c:numCache>
                <c:formatCode>General</c:formatCode>
                <c:ptCount val="7"/>
                <c:pt idx="0">
                  <c:v>17</c:v>
                </c:pt>
                <c:pt idx="1">
                  <c:v>19</c:v>
                </c:pt>
                <c:pt idx="2">
                  <c:v>139</c:v>
                </c:pt>
                <c:pt idx="3">
                  <c:v>442</c:v>
                </c:pt>
                <c:pt idx="4">
                  <c:v>166</c:v>
                </c:pt>
                <c:pt idx="5">
                  <c:v>22</c:v>
                </c:pt>
                <c:pt idx="6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err="1"/>
              <a:t>Età</a:t>
            </a:r>
            <a:r>
              <a:rPr lang="en-US" sz="1200" baseline="0" dirty="0"/>
              <a:t> </a:t>
            </a:r>
            <a:r>
              <a:rPr lang="en-US" sz="1200" baseline="0" dirty="0" err="1"/>
              <a:t>soggetti</a:t>
            </a:r>
            <a:r>
              <a:rPr lang="en-US" sz="1200" baseline="0" dirty="0"/>
              <a:t> </a:t>
            </a:r>
            <a:r>
              <a:rPr lang="en-US" sz="1200" baseline="0" dirty="0" err="1"/>
              <a:t>proponenti</a:t>
            </a:r>
            <a:endParaRPr lang="en-US" sz="1200" dirty="0"/>
          </a:p>
        </c:rich>
      </c:tx>
      <c:layout>
        <c:manualLayout>
          <c:xMode val="edge"/>
          <c:yMode val="edge"/>
          <c:x val="0.31518380996371798"/>
          <c:y val="2.53089162932514E-2"/>
        </c:manualLayout>
      </c:layout>
      <c:overlay val="0"/>
    </c:title>
    <c:autoTitleDeleted val="0"/>
    <c:view3D>
      <c:rotX val="4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550255029791403E-2"/>
          <c:y val="0.27518354442099002"/>
          <c:w val="0.86864796513619902"/>
          <c:h val="0.6734107321408729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9"/>
            <c:spPr>
              <a:solidFill>
                <a:srgbClr val="0070C0"/>
              </a:solidFill>
            </c:spPr>
          </c:dPt>
          <c:dPt>
            <c:idx val="1"/>
            <c:bubble3D val="0"/>
            <c:explosion val="16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25649323092235E-2"/>
                  <c:y val="8.8512541816341394E-3"/>
                </c:manualLayout>
              </c:layout>
              <c:tx>
                <c:rich>
                  <a:bodyPr/>
                  <a:lstStyle/>
                  <a:p>
                    <a:r>
                      <a:rPr lang="it-IT" dirty="0"/>
                      <a:t>fino a 36 anni
</a:t>
                    </a:r>
                    <a:r>
                      <a:rPr lang="it-IT" dirty="0" smtClean="0"/>
                      <a:t>49%</a:t>
                    </a:r>
                    <a:endParaRPr lang="it-IT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294392560938703E-2"/>
                  <c:y val="-5.29416484588131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36-50 anni
</a:t>
                    </a:r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44872556578699E-2"/>
                  <c:y val="-3.3209273043735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oltre</a:t>
                    </a:r>
                    <a:r>
                      <a:rPr lang="en-US" dirty="0"/>
                      <a:t> 50 </a:t>
                    </a:r>
                    <a:r>
                      <a:rPr lang="en-US" dirty="0" err="1"/>
                      <a:t>anni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Foglio1!$C$34:$E$34</c:f>
              <c:strCache>
                <c:ptCount val="3"/>
                <c:pt idx="0">
                  <c:v>fino a 36 anni</c:v>
                </c:pt>
                <c:pt idx="1">
                  <c:v>36-50 anni</c:v>
                </c:pt>
                <c:pt idx="2">
                  <c:v>oltre 50 anni</c:v>
                </c:pt>
              </c:strCache>
            </c:strRef>
          </c:cat>
          <c:val>
            <c:numRef>
              <c:f>Foglio1!$C$35:$E$35</c:f>
              <c:numCache>
                <c:formatCode>General</c:formatCode>
                <c:ptCount val="3"/>
                <c:pt idx="0">
                  <c:v>1338</c:v>
                </c:pt>
                <c:pt idx="1">
                  <c:v>991</c:v>
                </c:pt>
                <c:pt idx="2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710057476946699E-2"/>
          <c:y val="0.29930333237025802"/>
          <c:w val="0.88014876442331502"/>
          <c:h val="0.6804654276515029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9"/>
            <c:spPr>
              <a:solidFill>
                <a:srgbClr val="818A8F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cat>
            <c:strRef>
              <c:f>Foglio1!$C$73:$E$73</c:f>
              <c:strCache>
                <c:ptCount val="3"/>
                <c:pt idx="0">
                  <c:v>Economia digitale</c:v>
                </c:pt>
                <c:pt idx="1">
                  <c:v>Innovazione di prodotto/processo</c:v>
                </c:pt>
                <c:pt idx="2">
                  <c:v>Valorizzazione della ricerca</c:v>
                </c:pt>
              </c:strCache>
            </c:strRef>
          </c:cat>
          <c:val>
            <c:numRef>
              <c:f>Foglio1!$C$81:$E$81</c:f>
              <c:numCache>
                <c:formatCode>General</c:formatCode>
                <c:ptCount val="3"/>
                <c:pt idx="0">
                  <c:v>242</c:v>
                </c:pt>
                <c:pt idx="1">
                  <c:v>51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0.63636</cdr:y>
    </cdr:from>
    <cdr:to>
      <cdr:x>0.38398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1643095"/>
          <a:ext cx="1728192" cy="938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400" b="1" dirty="0" smtClean="0"/>
        </a:p>
        <a:p xmlns:a="http://schemas.openxmlformats.org/drawingml/2006/main">
          <a:r>
            <a:rPr lang="it-IT" sz="1000" b="1" dirty="0" smtClean="0"/>
            <a:t>Innovazione di </a:t>
          </a:r>
        </a:p>
        <a:p xmlns:a="http://schemas.openxmlformats.org/drawingml/2006/main">
          <a:r>
            <a:rPr lang="it-IT" sz="1000" b="1" dirty="0" smtClean="0"/>
            <a:t>prodotto o di processo 13%</a:t>
          </a:r>
          <a:endParaRPr lang="it-IT" sz="1000" b="1" dirty="0"/>
        </a:p>
      </cdr:txBody>
    </cdr:sp>
  </cdr:relSizeAnchor>
  <cdr:relSizeAnchor xmlns:cdr="http://schemas.openxmlformats.org/drawingml/2006/chartDrawing">
    <cdr:from>
      <cdr:x>0.11694</cdr:x>
      <cdr:y>0.58167</cdr:y>
    </cdr:from>
    <cdr:to>
      <cdr:x>0.229</cdr:x>
      <cdr:y>0.72112</cdr:y>
    </cdr:to>
    <cdr:cxnSp macro="">
      <cdr:nvCxnSpPr>
        <cdr:cNvPr id="4" name="Connettore 1 3"/>
        <cdr:cNvCxnSpPr/>
      </cdr:nvCxnSpPr>
      <cdr:spPr>
        <a:xfrm xmlns:a="http://schemas.openxmlformats.org/drawingml/2006/main" flipH="1">
          <a:off x="526336" y="1501886"/>
          <a:ext cx="504329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</cdr:x>
      <cdr:y>0.07968</cdr:y>
    </cdr:from>
    <cdr:to>
      <cdr:x>0.59197</cdr:x>
      <cdr:y>0.29205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119846" y="171309"/>
          <a:ext cx="2097191" cy="45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b="1" dirty="0" smtClean="0"/>
            <a:t>Valorizzazione della ricerca 14% </a:t>
          </a:r>
          <a:endParaRPr lang="it-IT" sz="1000" b="1" dirty="0"/>
        </a:p>
      </cdr:txBody>
    </cdr:sp>
  </cdr:relSizeAnchor>
  <cdr:relSizeAnchor xmlns:cdr="http://schemas.openxmlformats.org/drawingml/2006/chartDrawing">
    <cdr:from>
      <cdr:x>0.30398</cdr:x>
      <cdr:y>0.19124</cdr:y>
    </cdr:from>
    <cdr:to>
      <cdr:x>0.38398</cdr:x>
      <cdr:y>0.35857</cdr:y>
    </cdr:to>
    <cdr:cxnSp macro="">
      <cdr:nvCxnSpPr>
        <cdr:cNvPr id="7" name="Connettore 1 6"/>
        <cdr:cNvCxnSpPr/>
      </cdr:nvCxnSpPr>
      <cdr:spPr>
        <a:xfrm xmlns:a="http://schemas.openxmlformats.org/drawingml/2006/main" flipH="1" flipV="1">
          <a:off x="1368152" y="493774"/>
          <a:ext cx="36004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0.63996</cdr:x>
      <cdr:y>0.1255</cdr:y>
    </cdr:from>
    <cdr:to>
      <cdr:x>1</cdr:x>
      <cdr:y>0.33068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2880320" y="324036"/>
          <a:ext cx="1620441" cy="529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b="1" dirty="0" smtClean="0">
              <a:solidFill>
                <a:schemeClr val="tx1"/>
              </a:solidFill>
            </a:rPr>
            <a:t>Economia digitale 73%</a:t>
          </a:r>
          <a:endParaRPr lang="it-IT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0.63996</cdr:x>
      <cdr:y>0.24701</cdr:y>
    </cdr:from>
    <cdr:to>
      <cdr:x>0.78395</cdr:x>
      <cdr:y>0.5259</cdr:y>
    </cdr:to>
    <cdr:cxnSp macro="">
      <cdr:nvCxnSpPr>
        <cdr:cNvPr id="10" name="Connettore 1 9"/>
        <cdr:cNvCxnSpPr/>
      </cdr:nvCxnSpPr>
      <cdr:spPr>
        <a:xfrm xmlns:a="http://schemas.openxmlformats.org/drawingml/2006/main" flipV="1">
          <a:off x="2880320" y="637790"/>
          <a:ext cx="648072" cy="7200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t>12/03/2015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67D12A-6E4C-4F43-9B3D-539E3270A6D9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67D12A-6E4C-4F43-9B3D-539E3270A6D9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67D12A-6E4C-4F43-9B3D-539E3270A6D9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55D5C-5369-40D6-8C10-D632772B789F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it-IT" altLang="it-IT" dirty="0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D5F545-28B4-48EB-B800-313C85C434DA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D0414A-1C43-4E79-865B-AA6AB10FAB2B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it-IT" alt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815AA1-6057-4261-87BF-4F4F5FEE9928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51A6B4-D2AF-493B-B0E9-22A44FBAF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9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0E3BE5-9BE1-4F68-9F40-40A836290164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3CF943-0DD9-4D96-9D95-6D79E11BC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5925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872E-BB59-A048-9003-5015AC081C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287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A5C6-92FD-4C4E-8CA1-587A5F99A2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48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D-3C1E-5F46-A344-D99A0782B1D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174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60DE-9290-0042-8CC7-52A8BB8036E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70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D8E-AAA6-2F4B-8943-3B20D04E08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96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F5-5C40-884B-8387-59374F825E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5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9B32-95F3-5D42-838B-194A2C9E5A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370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B3EC-DCE7-5E4E-B34B-05D2C4B695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4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5FC4-DD5B-384E-8989-863D9C1475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546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2DDC-4230-FB4A-8C81-E11389E78D5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9CA0D0-F00B-4F5C-B11D-FAE191A15EB3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1036DB-3C04-488E-99FD-8F32A698B1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0169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209-36F6-554F-9199-81F7731586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il marchio_INVITAL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6947" b="14084"/>
          <a:stretch>
            <a:fillRect/>
          </a:stretch>
        </p:blipFill>
        <p:spPr bwMode="auto">
          <a:xfrm>
            <a:off x="1365250" y="692150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spect="1" noChangeArrowheads="1"/>
          </p:cNvSpPr>
          <p:nvPr userDrawn="1"/>
        </p:nvSpPr>
        <p:spPr bwMode="auto">
          <a:xfrm>
            <a:off x="1816100" y="1436688"/>
            <a:ext cx="28384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zh-CN" sz="900" smtClean="0">
                <a:solidFill>
                  <a:srgbClr val="818A8F"/>
                </a:solidFill>
                <a:ea typeface="SimSun" pitchFamily="2" charset="-122"/>
              </a:rPr>
              <a:t>Agenzia nazionale per l’attrazione degli investimenti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zh-CN" sz="900" smtClean="0">
                <a:solidFill>
                  <a:srgbClr val="818A8F"/>
                </a:solidFill>
                <a:ea typeface="SimSun" pitchFamily="2" charset="-122"/>
              </a:rPr>
              <a:t>e lo sviluppo d’impresa SpA</a:t>
            </a:r>
            <a:endParaRPr lang="it-IT" altLang="it-IT" sz="500" smtClean="0">
              <a:solidFill>
                <a:srgbClr val="818A8F"/>
              </a:solidFill>
            </a:endParaRPr>
          </a:p>
        </p:txBody>
      </p:sp>
      <p:sp>
        <p:nvSpPr>
          <p:cNvPr id="5" name="Freeform 20"/>
          <p:cNvSpPr>
            <a:spLocks noEditPoints="1"/>
          </p:cNvSpPr>
          <p:nvPr userDrawn="1"/>
        </p:nvSpPr>
        <p:spPr bwMode="auto">
          <a:xfrm>
            <a:off x="879475" y="2185988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" name="Freeform 21"/>
          <p:cNvSpPr>
            <a:spLocks noEditPoints="1"/>
          </p:cNvSpPr>
          <p:nvPr userDrawn="1"/>
        </p:nvSpPr>
        <p:spPr bwMode="auto">
          <a:xfrm>
            <a:off x="784225" y="2185988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" name="Freeform 22"/>
          <p:cNvSpPr>
            <a:spLocks noEditPoints="1"/>
          </p:cNvSpPr>
          <p:nvPr userDrawn="1"/>
        </p:nvSpPr>
        <p:spPr bwMode="auto">
          <a:xfrm>
            <a:off x="685800" y="194786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" name="Freeform 23"/>
          <p:cNvSpPr>
            <a:spLocks noEditPoints="1"/>
          </p:cNvSpPr>
          <p:nvPr userDrawn="1"/>
        </p:nvSpPr>
        <p:spPr bwMode="auto">
          <a:xfrm>
            <a:off x="587375" y="194786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9" name="Freeform 24"/>
          <p:cNvSpPr>
            <a:spLocks noEditPoints="1"/>
          </p:cNvSpPr>
          <p:nvPr userDrawn="1"/>
        </p:nvSpPr>
        <p:spPr bwMode="auto">
          <a:xfrm>
            <a:off x="488950" y="1947863"/>
            <a:ext cx="15875" cy="1117600"/>
          </a:xfrm>
          <a:custGeom>
            <a:avLst/>
            <a:gdLst>
              <a:gd name="T0" fmla="*/ 0 w 10"/>
              <a:gd name="T1" fmla="*/ 2147483647 h 704"/>
              <a:gd name="T2" fmla="*/ 0 w 10"/>
              <a:gd name="T3" fmla="*/ 2147483647 h 704"/>
              <a:gd name="T4" fmla="*/ 2147483647 w 10"/>
              <a:gd name="T5" fmla="*/ 2147483647 h 704"/>
              <a:gd name="T6" fmla="*/ 2147483647 w 10"/>
              <a:gd name="T7" fmla="*/ 2147483647 h 704"/>
              <a:gd name="T8" fmla="*/ 0 w 10"/>
              <a:gd name="T9" fmla="*/ 2147483647 h 704"/>
              <a:gd name="T10" fmla="*/ 0 w 10"/>
              <a:gd name="T11" fmla="*/ 2147483647 h 704"/>
              <a:gd name="T12" fmla="*/ 0 w 10"/>
              <a:gd name="T13" fmla="*/ 2147483647 h 704"/>
              <a:gd name="T14" fmla="*/ 0 w 10"/>
              <a:gd name="T15" fmla="*/ 2147483647 h 704"/>
              <a:gd name="T16" fmla="*/ 2147483647 w 10"/>
              <a:gd name="T17" fmla="*/ 2147483647 h 704"/>
              <a:gd name="T18" fmla="*/ 2147483647 w 10"/>
              <a:gd name="T19" fmla="*/ 2147483647 h 704"/>
              <a:gd name="T20" fmla="*/ 0 w 10"/>
              <a:gd name="T21" fmla="*/ 2147483647 h 704"/>
              <a:gd name="T22" fmla="*/ 0 w 10"/>
              <a:gd name="T23" fmla="*/ 2147483647 h 704"/>
              <a:gd name="T24" fmla="*/ 0 w 10"/>
              <a:gd name="T25" fmla="*/ 2147483647 h 704"/>
              <a:gd name="T26" fmla="*/ 0 w 10"/>
              <a:gd name="T27" fmla="*/ 2147483647 h 704"/>
              <a:gd name="T28" fmla="*/ 2147483647 w 10"/>
              <a:gd name="T29" fmla="*/ 2147483647 h 704"/>
              <a:gd name="T30" fmla="*/ 2147483647 w 10"/>
              <a:gd name="T31" fmla="*/ 2147483647 h 704"/>
              <a:gd name="T32" fmla="*/ 0 w 10"/>
              <a:gd name="T33" fmla="*/ 2147483647 h 704"/>
              <a:gd name="T34" fmla="*/ 0 w 10"/>
              <a:gd name="T35" fmla="*/ 2147483647 h 704"/>
              <a:gd name="T36" fmla="*/ 0 w 10"/>
              <a:gd name="T37" fmla="*/ 2147483647 h 704"/>
              <a:gd name="T38" fmla="*/ 0 w 10"/>
              <a:gd name="T39" fmla="*/ 2147483647 h 704"/>
              <a:gd name="T40" fmla="*/ 2147483647 w 10"/>
              <a:gd name="T41" fmla="*/ 2147483647 h 704"/>
              <a:gd name="T42" fmla="*/ 2147483647 w 10"/>
              <a:gd name="T43" fmla="*/ 2147483647 h 704"/>
              <a:gd name="T44" fmla="*/ 0 w 10"/>
              <a:gd name="T45" fmla="*/ 2147483647 h 704"/>
              <a:gd name="T46" fmla="*/ 0 w 10"/>
              <a:gd name="T47" fmla="*/ 2147483647 h 704"/>
              <a:gd name="T48" fmla="*/ 0 w 10"/>
              <a:gd name="T49" fmla="*/ 2147483647 h 704"/>
              <a:gd name="T50" fmla="*/ 0 w 10"/>
              <a:gd name="T51" fmla="*/ 0 h 704"/>
              <a:gd name="T52" fmla="*/ 2147483647 w 10"/>
              <a:gd name="T53" fmla="*/ 0 h 704"/>
              <a:gd name="T54" fmla="*/ 2147483647 w 10"/>
              <a:gd name="T55" fmla="*/ 2147483647 h 704"/>
              <a:gd name="T56" fmla="*/ 0 w 10"/>
              <a:gd name="T57" fmla="*/ 2147483647 h 704"/>
              <a:gd name="T58" fmla="*/ 0 w 10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0" name="Freeform 25"/>
          <p:cNvSpPr>
            <a:spLocks noEditPoints="1"/>
          </p:cNvSpPr>
          <p:nvPr userDrawn="1"/>
        </p:nvSpPr>
        <p:spPr bwMode="auto">
          <a:xfrm>
            <a:off x="390525" y="1947863"/>
            <a:ext cx="19050" cy="1117600"/>
          </a:xfrm>
          <a:custGeom>
            <a:avLst/>
            <a:gdLst>
              <a:gd name="T0" fmla="*/ 0 w 12"/>
              <a:gd name="T1" fmla="*/ 2147483647 h 704"/>
              <a:gd name="T2" fmla="*/ 0 w 12"/>
              <a:gd name="T3" fmla="*/ 2147483647 h 704"/>
              <a:gd name="T4" fmla="*/ 2147483647 w 12"/>
              <a:gd name="T5" fmla="*/ 2147483647 h 704"/>
              <a:gd name="T6" fmla="*/ 2147483647 w 12"/>
              <a:gd name="T7" fmla="*/ 2147483647 h 704"/>
              <a:gd name="T8" fmla="*/ 0 w 12"/>
              <a:gd name="T9" fmla="*/ 2147483647 h 704"/>
              <a:gd name="T10" fmla="*/ 0 w 12"/>
              <a:gd name="T11" fmla="*/ 2147483647 h 704"/>
              <a:gd name="T12" fmla="*/ 0 w 12"/>
              <a:gd name="T13" fmla="*/ 2147483647 h 704"/>
              <a:gd name="T14" fmla="*/ 0 w 12"/>
              <a:gd name="T15" fmla="*/ 2147483647 h 704"/>
              <a:gd name="T16" fmla="*/ 2147483647 w 12"/>
              <a:gd name="T17" fmla="*/ 2147483647 h 704"/>
              <a:gd name="T18" fmla="*/ 2147483647 w 12"/>
              <a:gd name="T19" fmla="*/ 2147483647 h 704"/>
              <a:gd name="T20" fmla="*/ 0 w 12"/>
              <a:gd name="T21" fmla="*/ 2147483647 h 704"/>
              <a:gd name="T22" fmla="*/ 0 w 12"/>
              <a:gd name="T23" fmla="*/ 2147483647 h 704"/>
              <a:gd name="T24" fmla="*/ 0 w 12"/>
              <a:gd name="T25" fmla="*/ 2147483647 h 704"/>
              <a:gd name="T26" fmla="*/ 0 w 12"/>
              <a:gd name="T27" fmla="*/ 2147483647 h 704"/>
              <a:gd name="T28" fmla="*/ 2147483647 w 12"/>
              <a:gd name="T29" fmla="*/ 2147483647 h 704"/>
              <a:gd name="T30" fmla="*/ 2147483647 w 12"/>
              <a:gd name="T31" fmla="*/ 2147483647 h 704"/>
              <a:gd name="T32" fmla="*/ 0 w 12"/>
              <a:gd name="T33" fmla="*/ 2147483647 h 704"/>
              <a:gd name="T34" fmla="*/ 0 w 12"/>
              <a:gd name="T35" fmla="*/ 2147483647 h 704"/>
              <a:gd name="T36" fmla="*/ 0 w 12"/>
              <a:gd name="T37" fmla="*/ 2147483647 h 704"/>
              <a:gd name="T38" fmla="*/ 0 w 12"/>
              <a:gd name="T39" fmla="*/ 2147483647 h 704"/>
              <a:gd name="T40" fmla="*/ 2147483647 w 12"/>
              <a:gd name="T41" fmla="*/ 2147483647 h 704"/>
              <a:gd name="T42" fmla="*/ 2147483647 w 12"/>
              <a:gd name="T43" fmla="*/ 2147483647 h 704"/>
              <a:gd name="T44" fmla="*/ 0 w 12"/>
              <a:gd name="T45" fmla="*/ 2147483647 h 704"/>
              <a:gd name="T46" fmla="*/ 0 w 12"/>
              <a:gd name="T47" fmla="*/ 2147483647 h 704"/>
              <a:gd name="T48" fmla="*/ 0 w 12"/>
              <a:gd name="T49" fmla="*/ 2147483647 h 704"/>
              <a:gd name="T50" fmla="*/ 0 w 12"/>
              <a:gd name="T51" fmla="*/ 0 h 704"/>
              <a:gd name="T52" fmla="*/ 2147483647 w 12"/>
              <a:gd name="T53" fmla="*/ 0 h 704"/>
              <a:gd name="T54" fmla="*/ 2147483647 w 12"/>
              <a:gd name="T55" fmla="*/ 2147483647 h 704"/>
              <a:gd name="T56" fmla="*/ 0 w 12"/>
              <a:gd name="T57" fmla="*/ 2147483647 h 704"/>
              <a:gd name="T58" fmla="*/ 0 w 12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4"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1" name="Freeform 26"/>
          <p:cNvSpPr>
            <a:spLocks noEditPoints="1"/>
          </p:cNvSpPr>
          <p:nvPr userDrawn="1"/>
        </p:nvSpPr>
        <p:spPr bwMode="auto">
          <a:xfrm>
            <a:off x="295275" y="19478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2" name="Freeform 27"/>
          <p:cNvSpPr>
            <a:spLocks noEditPoints="1"/>
          </p:cNvSpPr>
          <p:nvPr userDrawn="1"/>
        </p:nvSpPr>
        <p:spPr bwMode="auto">
          <a:xfrm>
            <a:off x="196850" y="19478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3" name="Freeform 28"/>
          <p:cNvSpPr>
            <a:spLocks noEditPoints="1"/>
          </p:cNvSpPr>
          <p:nvPr userDrawn="1"/>
        </p:nvSpPr>
        <p:spPr bwMode="auto">
          <a:xfrm>
            <a:off x="98425" y="1947863"/>
            <a:ext cx="15875" cy="644525"/>
          </a:xfrm>
          <a:custGeom>
            <a:avLst/>
            <a:gdLst>
              <a:gd name="T0" fmla="*/ 0 w 10"/>
              <a:gd name="T1" fmla="*/ 2147483647 h 406"/>
              <a:gd name="T2" fmla="*/ 0 w 10"/>
              <a:gd name="T3" fmla="*/ 2147483647 h 406"/>
              <a:gd name="T4" fmla="*/ 2147483647 w 10"/>
              <a:gd name="T5" fmla="*/ 2147483647 h 406"/>
              <a:gd name="T6" fmla="*/ 2147483647 w 10"/>
              <a:gd name="T7" fmla="*/ 2147483647 h 406"/>
              <a:gd name="T8" fmla="*/ 0 w 10"/>
              <a:gd name="T9" fmla="*/ 2147483647 h 406"/>
              <a:gd name="T10" fmla="*/ 0 w 10"/>
              <a:gd name="T11" fmla="*/ 2147483647 h 406"/>
              <a:gd name="T12" fmla="*/ 0 w 10"/>
              <a:gd name="T13" fmla="*/ 2147483647 h 406"/>
              <a:gd name="T14" fmla="*/ 0 w 10"/>
              <a:gd name="T15" fmla="*/ 2147483647 h 406"/>
              <a:gd name="T16" fmla="*/ 2147483647 w 10"/>
              <a:gd name="T17" fmla="*/ 2147483647 h 406"/>
              <a:gd name="T18" fmla="*/ 2147483647 w 10"/>
              <a:gd name="T19" fmla="*/ 2147483647 h 406"/>
              <a:gd name="T20" fmla="*/ 0 w 10"/>
              <a:gd name="T21" fmla="*/ 2147483647 h 406"/>
              <a:gd name="T22" fmla="*/ 0 w 10"/>
              <a:gd name="T23" fmla="*/ 2147483647 h 406"/>
              <a:gd name="T24" fmla="*/ 0 w 10"/>
              <a:gd name="T25" fmla="*/ 2147483647 h 406"/>
              <a:gd name="T26" fmla="*/ 0 w 10"/>
              <a:gd name="T27" fmla="*/ 0 h 406"/>
              <a:gd name="T28" fmla="*/ 2147483647 w 10"/>
              <a:gd name="T29" fmla="*/ 0 h 406"/>
              <a:gd name="T30" fmla="*/ 2147483647 w 10"/>
              <a:gd name="T31" fmla="*/ 2147483647 h 406"/>
              <a:gd name="T32" fmla="*/ 0 w 10"/>
              <a:gd name="T33" fmla="*/ 2147483647 h 406"/>
              <a:gd name="T34" fmla="*/ 0 w 10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4" name="Freeform 29"/>
          <p:cNvSpPr>
            <a:spLocks noEditPoints="1"/>
          </p:cNvSpPr>
          <p:nvPr userDrawn="1"/>
        </p:nvSpPr>
        <p:spPr bwMode="auto">
          <a:xfrm>
            <a:off x="0" y="995363"/>
            <a:ext cx="603250" cy="1358900"/>
          </a:xfrm>
          <a:custGeom>
            <a:avLst/>
            <a:gdLst>
              <a:gd name="T0" fmla="*/ 0 w 380"/>
              <a:gd name="T1" fmla="*/ 2147483647 h 856"/>
              <a:gd name="T2" fmla="*/ 2147483647 w 380"/>
              <a:gd name="T3" fmla="*/ 2147483647 h 856"/>
              <a:gd name="T4" fmla="*/ 0 w 380"/>
              <a:gd name="T5" fmla="*/ 2147483647 h 856"/>
              <a:gd name="T6" fmla="*/ 0 w 380"/>
              <a:gd name="T7" fmla="*/ 2147483647 h 856"/>
              <a:gd name="T8" fmla="*/ 2147483647 w 380"/>
              <a:gd name="T9" fmla="*/ 2147483647 h 856"/>
              <a:gd name="T10" fmla="*/ 0 w 380"/>
              <a:gd name="T11" fmla="*/ 2147483647 h 856"/>
              <a:gd name="T12" fmla="*/ 2147483647 w 380"/>
              <a:gd name="T13" fmla="*/ 2147483647 h 856"/>
              <a:gd name="T14" fmla="*/ 2147483647 w 380"/>
              <a:gd name="T15" fmla="*/ 2147483647 h 856"/>
              <a:gd name="T16" fmla="*/ 2147483647 w 380"/>
              <a:gd name="T17" fmla="*/ 2147483647 h 856"/>
              <a:gd name="T18" fmla="*/ 2147483647 w 380"/>
              <a:gd name="T19" fmla="*/ 2147483647 h 856"/>
              <a:gd name="T20" fmla="*/ 2147483647 w 380"/>
              <a:gd name="T21" fmla="*/ 2147483647 h 856"/>
              <a:gd name="T22" fmla="*/ 2147483647 w 380"/>
              <a:gd name="T23" fmla="*/ 2147483647 h 856"/>
              <a:gd name="T24" fmla="*/ 2147483647 w 380"/>
              <a:gd name="T25" fmla="*/ 2147483647 h 856"/>
              <a:gd name="T26" fmla="*/ 2147483647 w 380"/>
              <a:gd name="T27" fmla="*/ 2147483647 h 856"/>
              <a:gd name="T28" fmla="*/ 2147483647 w 380"/>
              <a:gd name="T29" fmla="*/ 2147483647 h 856"/>
              <a:gd name="T30" fmla="*/ 2147483647 w 380"/>
              <a:gd name="T31" fmla="*/ 2147483647 h 856"/>
              <a:gd name="T32" fmla="*/ 2147483647 w 380"/>
              <a:gd name="T33" fmla="*/ 2147483647 h 856"/>
              <a:gd name="T34" fmla="*/ 2147483647 w 380"/>
              <a:gd name="T35" fmla="*/ 2147483647 h 856"/>
              <a:gd name="T36" fmla="*/ 2147483647 w 380"/>
              <a:gd name="T37" fmla="*/ 2147483647 h 856"/>
              <a:gd name="T38" fmla="*/ 2147483647 w 380"/>
              <a:gd name="T39" fmla="*/ 2147483647 h 856"/>
              <a:gd name="T40" fmla="*/ 2147483647 w 380"/>
              <a:gd name="T41" fmla="*/ 2147483647 h 856"/>
              <a:gd name="T42" fmla="*/ 2147483647 w 380"/>
              <a:gd name="T43" fmla="*/ 2147483647 h 856"/>
              <a:gd name="T44" fmla="*/ 2147483647 w 380"/>
              <a:gd name="T45" fmla="*/ 2147483647 h 856"/>
              <a:gd name="T46" fmla="*/ 2147483647 w 380"/>
              <a:gd name="T47" fmla="*/ 2147483647 h 856"/>
              <a:gd name="T48" fmla="*/ 0 w 380"/>
              <a:gd name="T49" fmla="*/ 2147483647 h 856"/>
              <a:gd name="T50" fmla="*/ 2147483647 w 380"/>
              <a:gd name="T51" fmla="*/ 2147483647 h 856"/>
              <a:gd name="T52" fmla="*/ 0 w 380"/>
              <a:gd name="T53" fmla="*/ 2147483647 h 856"/>
              <a:gd name="T54" fmla="*/ 2147483647 w 380"/>
              <a:gd name="T55" fmla="*/ 2147483647 h 856"/>
              <a:gd name="T56" fmla="*/ 2147483647 w 380"/>
              <a:gd name="T57" fmla="*/ 2147483647 h 856"/>
              <a:gd name="T58" fmla="*/ 2147483647 w 380"/>
              <a:gd name="T59" fmla="*/ 2147483647 h 856"/>
              <a:gd name="T60" fmla="*/ 2147483647 w 380"/>
              <a:gd name="T61" fmla="*/ 2147483647 h 856"/>
              <a:gd name="T62" fmla="*/ 2147483647 w 380"/>
              <a:gd name="T63" fmla="*/ 2147483647 h 856"/>
              <a:gd name="T64" fmla="*/ 2147483647 w 380"/>
              <a:gd name="T65" fmla="*/ 2147483647 h 856"/>
              <a:gd name="T66" fmla="*/ 2147483647 w 380"/>
              <a:gd name="T67" fmla="*/ 2147483647 h 856"/>
              <a:gd name="T68" fmla="*/ 2147483647 w 380"/>
              <a:gd name="T69" fmla="*/ 2147483647 h 856"/>
              <a:gd name="T70" fmla="*/ 2147483647 w 380"/>
              <a:gd name="T71" fmla="*/ 2147483647 h 856"/>
              <a:gd name="T72" fmla="*/ 2147483647 w 380"/>
              <a:gd name="T73" fmla="*/ 2147483647 h 856"/>
              <a:gd name="T74" fmla="*/ 2147483647 w 380"/>
              <a:gd name="T75" fmla="*/ 2147483647 h 856"/>
              <a:gd name="T76" fmla="*/ 2147483647 w 380"/>
              <a:gd name="T77" fmla="*/ 2147483647 h 856"/>
              <a:gd name="T78" fmla="*/ 0 w 380"/>
              <a:gd name="T79" fmla="*/ 2147483647 h 856"/>
              <a:gd name="T80" fmla="*/ 2147483647 w 380"/>
              <a:gd name="T81" fmla="*/ 2147483647 h 856"/>
              <a:gd name="T82" fmla="*/ 0 w 380"/>
              <a:gd name="T83" fmla="*/ 2147483647 h 856"/>
              <a:gd name="T84" fmla="*/ 2147483647 w 380"/>
              <a:gd name="T85" fmla="*/ 2147483647 h 856"/>
              <a:gd name="T86" fmla="*/ 2147483647 w 380"/>
              <a:gd name="T87" fmla="*/ 2147483647 h 856"/>
              <a:gd name="T88" fmla="*/ 2147483647 w 380"/>
              <a:gd name="T89" fmla="*/ 2147483647 h 856"/>
              <a:gd name="T90" fmla="*/ 0 w 380"/>
              <a:gd name="T91" fmla="*/ 2147483647 h 856"/>
              <a:gd name="T92" fmla="*/ 2147483647 w 380"/>
              <a:gd name="T93" fmla="*/ 2147483647 h 856"/>
              <a:gd name="T94" fmla="*/ 0 w 380"/>
              <a:gd name="T95" fmla="*/ 2147483647 h 856"/>
              <a:gd name="T96" fmla="*/ 0 w 380"/>
              <a:gd name="T97" fmla="*/ 0 h 856"/>
              <a:gd name="T98" fmla="*/ 2147483647 w 380"/>
              <a:gd name="T99" fmla="*/ 2147483647 h 856"/>
              <a:gd name="T100" fmla="*/ 0 w 380"/>
              <a:gd name="T101" fmla="*/ 2147483647 h 8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0" h="856">
                <a:moveTo>
                  <a:pt x="0" y="856"/>
                </a:moveTo>
                <a:lnTo>
                  <a:pt x="0" y="750"/>
                </a:lnTo>
                <a:lnTo>
                  <a:pt x="12" y="750"/>
                </a:lnTo>
                <a:lnTo>
                  <a:pt x="12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370" y="556"/>
                </a:moveTo>
                <a:lnTo>
                  <a:pt x="370" y="450"/>
                </a:lnTo>
                <a:lnTo>
                  <a:pt x="380" y="450"/>
                </a:lnTo>
                <a:lnTo>
                  <a:pt x="380" y="556"/>
                </a:lnTo>
                <a:lnTo>
                  <a:pt x="370" y="556"/>
                </a:lnTo>
                <a:close/>
                <a:moveTo>
                  <a:pt x="308" y="556"/>
                </a:moveTo>
                <a:lnTo>
                  <a:pt x="308" y="450"/>
                </a:lnTo>
                <a:lnTo>
                  <a:pt x="318" y="450"/>
                </a:lnTo>
                <a:lnTo>
                  <a:pt x="318" y="556"/>
                </a:lnTo>
                <a:lnTo>
                  <a:pt x="308" y="556"/>
                </a:lnTo>
                <a:close/>
                <a:moveTo>
                  <a:pt x="246" y="556"/>
                </a:moveTo>
                <a:lnTo>
                  <a:pt x="246" y="450"/>
                </a:lnTo>
                <a:lnTo>
                  <a:pt x="258" y="450"/>
                </a:lnTo>
                <a:lnTo>
                  <a:pt x="258" y="556"/>
                </a:lnTo>
                <a:lnTo>
                  <a:pt x="246" y="556"/>
                </a:lnTo>
                <a:close/>
                <a:moveTo>
                  <a:pt x="186" y="556"/>
                </a:moveTo>
                <a:lnTo>
                  <a:pt x="186" y="450"/>
                </a:lnTo>
                <a:lnTo>
                  <a:pt x="196" y="450"/>
                </a:lnTo>
                <a:lnTo>
                  <a:pt x="196" y="556"/>
                </a:lnTo>
                <a:lnTo>
                  <a:pt x="186" y="556"/>
                </a:lnTo>
                <a:close/>
                <a:moveTo>
                  <a:pt x="124" y="556"/>
                </a:moveTo>
                <a:lnTo>
                  <a:pt x="124" y="450"/>
                </a:lnTo>
                <a:lnTo>
                  <a:pt x="134" y="450"/>
                </a:lnTo>
                <a:lnTo>
                  <a:pt x="134" y="556"/>
                </a:lnTo>
                <a:lnTo>
                  <a:pt x="124" y="556"/>
                </a:lnTo>
                <a:close/>
                <a:moveTo>
                  <a:pt x="62" y="556"/>
                </a:moveTo>
                <a:lnTo>
                  <a:pt x="62" y="450"/>
                </a:lnTo>
                <a:lnTo>
                  <a:pt x="72" y="450"/>
                </a:lnTo>
                <a:lnTo>
                  <a:pt x="72" y="556"/>
                </a:lnTo>
                <a:lnTo>
                  <a:pt x="62" y="55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246" y="406"/>
                </a:moveTo>
                <a:lnTo>
                  <a:pt x="246" y="300"/>
                </a:lnTo>
                <a:lnTo>
                  <a:pt x="258" y="300"/>
                </a:lnTo>
                <a:lnTo>
                  <a:pt x="258" y="406"/>
                </a:lnTo>
                <a:lnTo>
                  <a:pt x="246" y="406"/>
                </a:lnTo>
                <a:close/>
                <a:moveTo>
                  <a:pt x="186" y="406"/>
                </a:moveTo>
                <a:lnTo>
                  <a:pt x="186" y="300"/>
                </a:lnTo>
                <a:lnTo>
                  <a:pt x="196" y="300"/>
                </a:lnTo>
                <a:lnTo>
                  <a:pt x="196" y="406"/>
                </a:lnTo>
                <a:lnTo>
                  <a:pt x="186" y="406"/>
                </a:lnTo>
                <a:close/>
                <a:moveTo>
                  <a:pt x="124" y="406"/>
                </a:moveTo>
                <a:lnTo>
                  <a:pt x="124" y="300"/>
                </a:lnTo>
                <a:lnTo>
                  <a:pt x="134" y="300"/>
                </a:lnTo>
                <a:lnTo>
                  <a:pt x="134" y="406"/>
                </a:lnTo>
                <a:lnTo>
                  <a:pt x="124" y="406"/>
                </a:lnTo>
                <a:close/>
                <a:moveTo>
                  <a:pt x="62" y="406"/>
                </a:moveTo>
                <a:lnTo>
                  <a:pt x="62" y="300"/>
                </a:lnTo>
                <a:lnTo>
                  <a:pt x="72" y="300"/>
                </a:lnTo>
                <a:lnTo>
                  <a:pt x="72" y="406"/>
                </a:lnTo>
                <a:lnTo>
                  <a:pt x="62" y="40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62" y="256"/>
                </a:moveTo>
                <a:lnTo>
                  <a:pt x="62" y="150"/>
                </a:lnTo>
                <a:lnTo>
                  <a:pt x="72" y="150"/>
                </a:lnTo>
                <a:lnTo>
                  <a:pt x="72" y="256"/>
                </a:lnTo>
                <a:lnTo>
                  <a:pt x="62" y="25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5" name="Freeform 30"/>
          <p:cNvSpPr>
            <a:spLocks noEditPoints="1"/>
          </p:cNvSpPr>
          <p:nvPr userDrawn="1"/>
        </p:nvSpPr>
        <p:spPr bwMode="auto">
          <a:xfrm>
            <a:off x="1273175" y="2659063"/>
            <a:ext cx="19050" cy="4206875"/>
          </a:xfrm>
          <a:custGeom>
            <a:avLst/>
            <a:gdLst>
              <a:gd name="T0" fmla="*/ 0 w 12"/>
              <a:gd name="T1" fmla="*/ 2147483647 h 2650"/>
              <a:gd name="T2" fmla="*/ 2147483647 w 12"/>
              <a:gd name="T3" fmla="*/ 2147483647 h 2650"/>
              <a:gd name="T4" fmla="*/ 0 w 12"/>
              <a:gd name="T5" fmla="*/ 2147483647 h 2650"/>
              <a:gd name="T6" fmla="*/ 0 w 12"/>
              <a:gd name="T7" fmla="*/ 2147483647 h 2650"/>
              <a:gd name="T8" fmla="*/ 2147483647 w 12"/>
              <a:gd name="T9" fmla="*/ 2147483647 h 2650"/>
              <a:gd name="T10" fmla="*/ 0 w 12"/>
              <a:gd name="T11" fmla="*/ 2147483647 h 2650"/>
              <a:gd name="T12" fmla="*/ 0 w 12"/>
              <a:gd name="T13" fmla="*/ 2147483647 h 2650"/>
              <a:gd name="T14" fmla="*/ 2147483647 w 12"/>
              <a:gd name="T15" fmla="*/ 2147483647 h 2650"/>
              <a:gd name="T16" fmla="*/ 0 w 12"/>
              <a:gd name="T17" fmla="*/ 2147483647 h 2650"/>
              <a:gd name="T18" fmla="*/ 0 w 12"/>
              <a:gd name="T19" fmla="*/ 2147483647 h 2650"/>
              <a:gd name="T20" fmla="*/ 2147483647 w 12"/>
              <a:gd name="T21" fmla="*/ 2147483647 h 2650"/>
              <a:gd name="T22" fmla="*/ 0 w 12"/>
              <a:gd name="T23" fmla="*/ 2147483647 h 2650"/>
              <a:gd name="T24" fmla="*/ 0 w 12"/>
              <a:gd name="T25" fmla="*/ 2147483647 h 2650"/>
              <a:gd name="T26" fmla="*/ 2147483647 w 12"/>
              <a:gd name="T27" fmla="*/ 2147483647 h 2650"/>
              <a:gd name="T28" fmla="*/ 0 w 12"/>
              <a:gd name="T29" fmla="*/ 2147483647 h 2650"/>
              <a:gd name="T30" fmla="*/ 0 w 12"/>
              <a:gd name="T31" fmla="*/ 2147483647 h 2650"/>
              <a:gd name="T32" fmla="*/ 2147483647 w 12"/>
              <a:gd name="T33" fmla="*/ 2147483647 h 2650"/>
              <a:gd name="T34" fmla="*/ 0 w 12"/>
              <a:gd name="T35" fmla="*/ 2147483647 h 2650"/>
              <a:gd name="T36" fmla="*/ 0 w 12"/>
              <a:gd name="T37" fmla="*/ 2147483647 h 2650"/>
              <a:gd name="T38" fmla="*/ 2147483647 w 12"/>
              <a:gd name="T39" fmla="*/ 2147483647 h 2650"/>
              <a:gd name="T40" fmla="*/ 0 w 12"/>
              <a:gd name="T41" fmla="*/ 2147483647 h 2650"/>
              <a:gd name="T42" fmla="*/ 0 w 12"/>
              <a:gd name="T43" fmla="*/ 2147483647 h 2650"/>
              <a:gd name="T44" fmla="*/ 2147483647 w 12"/>
              <a:gd name="T45" fmla="*/ 2147483647 h 2650"/>
              <a:gd name="T46" fmla="*/ 0 w 12"/>
              <a:gd name="T47" fmla="*/ 2147483647 h 2650"/>
              <a:gd name="T48" fmla="*/ 0 w 12"/>
              <a:gd name="T49" fmla="*/ 2147483647 h 2650"/>
              <a:gd name="T50" fmla="*/ 2147483647 w 12"/>
              <a:gd name="T51" fmla="*/ 2147483647 h 2650"/>
              <a:gd name="T52" fmla="*/ 0 w 12"/>
              <a:gd name="T53" fmla="*/ 2147483647 h 2650"/>
              <a:gd name="T54" fmla="*/ 0 w 12"/>
              <a:gd name="T55" fmla="*/ 2147483647 h 2650"/>
              <a:gd name="T56" fmla="*/ 2147483647 w 12"/>
              <a:gd name="T57" fmla="*/ 2147483647 h 2650"/>
              <a:gd name="T58" fmla="*/ 0 w 12"/>
              <a:gd name="T59" fmla="*/ 2147483647 h 2650"/>
              <a:gd name="T60" fmla="*/ 0 w 12"/>
              <a:gd name="T61" fmla="*/ 2147483647 h 2650"/>
              <a:gd name="T62" fmla="*/ 2147483647 w 12"/>
              <a:gd name="T63" fmla="*/ 2147483647 h 2650"/>
              <a:gd name="T64" fmla="*/ 0 w 12"/>
              <a:gd name="T65" fmla="*/ 2147483647 h 2650"/>
              <a:gd name="T66" fmla="*/ 0 w 12"/>
              <a:gd name="T67" fmla="*/ 2147483647 h 2650"/>
              <a:gd name="T68" fmla="*/ 2147483647 w 12"/>
              <a:gd name="T69" fmla="*/ 2147483647 h 2650"/>
              <a:gd name="T70" fmla="*/ 0 w 12"/>
              <a:gd name="T71" fmla="*/ 2147483647 h 2650"/>
              <a:gd name="T72" fmla="*/ 0 w 12"/>
              <a:gd name="T73" fmla="*/ 2147483647 h 2650"/>
              <a:gd name="T74" fmla="*/ 2147483647 w 12"/>
              <a:gd name="T75" fmla="*/ 2147483647 h 2650"/>
              <a:gd name="T76" fmla="*/ 0 w 12"/>
              <a:gd name="T77" fmla="*/ 2147483647 h 2650"/>
              <a:gd name="T78" fmla="*/ 0 w 12"/>
              <a:gd name="T79" fmla="*/ 2147483647 h 2650"/>
              <a:gd name="T80" fmla="*/ 2147483647 w 12"/>
              <a:gd name="T81" fmla="*/ 2147483647 h 2650"/>
              <a:gd name="T82" fmla="*/ 0 w 12"/>
              <a:gd name="T83" fmla="*/ 2147483647 h 2650"/>
              <a:gd name="T84" fmla="*/ 0 w 12"/>
              <a:gd name="T85" fmla="*/ 2147483647 h 2650"/>
              <a:gd name="T86" fmla="*/ 2147483647 w 12"/>
              <a:gd name="T87" fmla="*/ 2147483647 h 2650"/>
              <a:gd name="T88" fmla="*/ 0 w 12"/>
              <a:gd name="T89" fmla="*/ 2147483647 h 2650"/>
              <a:gd name="T90" fmla="*/ 0 w 12"/>
              <a:gd name="T91" fmla="*/ 2147483647 h 2650"/>
              <a:gd name="T92" fmla="*/ 2147483647 w 12"/>
              <a:gd name="T93" fmla="*/ 2147483647 h 2650"/>
              <a:gd name="T94" fmla="*/ 0 w 12"/>
              <a:gd name="T95" fmla="*/ 2147483647 h 2650"/>
              <a:gd name="T96" fmla="*/ 0 w 12"/>
              <a:gd name="T97" fmla="*/ 2147483647 h 2650"/>
              <a:gd name="T98" fmla="*/ 2147483647 w 12"/>
              <a:gd name="T99" fmla="*/ 2147483647 h 2650"/>
              <a:gd name="T100" fmla="*/ 0 w 12"/>
              <a:gd name="T101" fmla="*/ 2147483647 h 2650"/>
              <a:gd name="T102" fmla="*/ 0 w 12"/>
              <a:gd name="T103" fmla="*/ 0 h 2650"/>
              <a:gd name="T104" fmla="*/ 2147483647 w 12"/>
              <a:gd name="T105" fmla="*/ 2147483647 h 2650"/>
              <a:gd name="T106" fmla="*/ 0 w 12"/>
              <a:gd name="T107" fmla="*/ 2147483647 h 26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" h="2650">
                <a:moveTo>
                  <a:pt x="0" y="2650"/>
                </a:moveTo>
                <a:lnTo>
                  <a:pt x="0" y="2544"/>
                </a:lnTo>
                <a:lnTo>
                  <a:pt x="12" y="2544"/>
                </a:lnTo>
                <a:lnTo>
                  <a:pt x="12" y="2650"/>
                </a:lnTo>
                <a:lnTo>
                  <a:pt x="0" y="2650"/>
                </a:lnTo>
                <a:close/>
                <a:moveTo>
                  <a:pt x="0" y="2502"/>
                </a:moveTo>
                <a:lnTo>
                  <a:pt x="0" y="2394"/>
                </a:lnTo>
                <a:lnTo>
                  <a:pt x="12" y="2394"/>
                </a:lnTo>
                <a:lnTo>
                  <a:pt x="12" y="2502"/>
                </a:lnTo>
                <a:lnTo>
                  <a:pt x="0" y="2502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2" y="2244"/>
                </a:lnTo>
                <a:lnTo>
                  <a:pt x="12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6"/>
                </a:lnTo>
                <a:lnTo>
                  <a:pt x="12" y="2096"/>
                </a:lnTo>
                <a:lnTo>
                  <a:pt x="12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2" y="1946"/>
                </a:lnTo>
                <a:lnTo>
                  <a:pt x="12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2" y="1796"/>
                </a:lnTo>
                <a:lnTo>
                  <a:pt x="12" y="1902"/>
                </a:lnTo>
                <a:lnTo>
                  <a:pt x="0" y="1902"/>
                </a:lnTo>
                <a:close/>
                <a:moveTo>
                  <a:pt x="0" y="1754"/>
                </a:moveTo>
                <a:lnTo>
                  <a:pt x="0" y="1646"/>
                </a:lnTo>
                <a:lnTo>
                  <a:pt x="12" y="1646"/>
                </a:lnTo>
                <a:lnTo>
                  <a:pt x="12" y="1754"/>
                </a:lnTo>
                <a:lnTo>
                  <a:pt x="0" y="1754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2" y="1496"/>
                </a:lnTo>
                <a:lnTo>
                  <a:pt x="12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8"/>
                </a:lnTo>
                <a:lnTo>
                  <a:pt x="12" y="1348"/>
                </a:lnTo>
                <a:lnTo>
                  <a:pt x="12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2" y="1198"/>
                </a:lnTo>
                <a:lnTo>
                  <a:pt x="12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2" y="1048"/>
                </a:lnTo>
                <a:lnTo>
                  <a:pt x="12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2" y="898"/>
                </a:lnTo>
                <a:lnTo>
                  <a:pt x="12" y="1004"/>
                </a:lnTo>
                <a:lnTo>
                  <a:pt x="0" y="1004"/>
                </a:lnTo>
                <a:close/>
                <a:moveTo>
                  <a:pt x="0" y="856"/>
                </a:moveTo>
                <a:lnTo>
                  <a:pt x="0" y="748"/>
                </a:lnTo>
                <a:lnTo>
                  <a:pt x="12" y="748"/>
                </a:lnTo>
                <a:lnTo>
                  <a:pt x="12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6" name="Freeform 31"/>
          <p:cNvSpPr>
            <a:spLocks noEditPoints="1"/>
          </p:cNvSpPr>
          <p:nvPr userDrawn="1"/>
        </p:nvSpPr>
        <p:spPr bwMode="auto">
          <a:xfrm>
            <a:off x="1177925" y="2659063"/>
            <a:ext cx="15875" cy="1358900"/>
          </a:xfrm>
          <a:custGeom>
            <a:avLst/>
            <a:gdLst>
              <a:gd name="T0" fmla="*/ 0 w 10"/>
              <a:gd name="T1" fmla="*/ 2147483647 h 856"/>
              <a:gd name="T2" fmla="*/ 0 w 10"/>
              <a:gd name="T3" fmla="*/ 2147483647 h 856"/>
              <a:gd name="T4" fmla="*/ 2147483647 w 10"/>
              <a:gd name="T5" fmla="*/ 2147483647 h 856"/>
              <a:gd name="T6" fmla="*/ 2147483647 w 10"/>
              <a:gd name="T7" fmla="*/ 2147483647 h 856"/>
              <a:gd name="T8" fmla="*/ 0 w 10"/>
              <a:gd name="T9" fmla="*/ 2147483647 h 856"/>
              <a:gd name="T10" fmla="*/ 0 w 10"/>
              <a:gd name="T11" fmla="*/ 2147483647 h 856"/>
              <a:gd name="T12" fmla="*/ 0 w 10"/>
              <a:gd name="T13" fmla="*/ 2147483647 h 856"/>
              <a:gd name="T14" fmla="*/ 0 w 10"/>
              <a:gd name="T15" fmla="*/ 2147483647 h 856"/>
              <a:gd name="T16" fmla="*/ 2147483647 w 10"/>
              <a:gd name="T17" fmla="*/ 2147483647 h 856"/>
              <a:gd name="T18" fmla="*/ 2147483647 w 10"/>
              <a:gd name="T19" fmla="*/ 2147483647 h 856"/>
              <a:gd name="T20" fmla="*/ 0 w 10"/>
              <a:gd name="T21" fmla="*/ 2147483647 h 856"/>
              <a:gd name="T22" fmla="*/ 0 w 10"/>
              <a:gd name="T23" fmla="*/ 2147483647 h 856"/>
              <a:gd name="T24" fmla="*/ 0 w 10"/>
              <a:gd name="T25" fmla="*/ 2147483647 h 856"/>
              <a:gd name="T26" fmla="*/ 0 w 10"/>
              <a:gd name="T27" fmla="*/ 2147483647 h 856"/>
              <a:gd name="T28" fmla="*/ 2147483647 w 10"/>
              <a:gd name="T29" fmla="*/ 2147483647 h 856"/>
              <a:gd name="T30" fmla="*/ 2147483647 w 10"/>
              <a:gd name="T31" fmla="*/ 2147483647 h 856"/>
              <a:gd name="T32" fmla="*/ 0 w 10"/>
              <a:gd name="T33" fmla="*/ 2147483647 h 856"/>
              <a:gd name="T34" fmla="*/ 0 w 10"/>
              <a:gd name="T35" fmla="*/ 2147483647 h 856"/>
              <a:gd name="T36" fmla="*/ 0 w 10"/>
              <a:gd name="T37" fmla="*/ 2147483647 h 856"/>
              <a:gd name="T38" fmla="*/ 0 w 10"/>
              <a:gd name="T39" fmla="*/ 2147483647 h 856"/>
              <a:gd name="T40" fmla="*/ 2147483647 w 10"/>
              <a:gd name="T41" fmla="*/ 2147483647 h 856"/>
              <a:gd name="T42" fmla="*/ 2147483647 w 10"/>
              <a:gd name="T43" fmla="*/ 2147483647 h 856"/>
              <a:gd name="T44" fmla="*/ 0 w 10"/>
              <a:gd name="T45" fmla="*/ 2147483647 h 856"/>
              <a:gd name="T46" fmla="*/ 0 w 10"/>
              <a:gd name="T47" fmla="*/ 2147483647 h 856"/>
              <a:gd name="T48" fmla="*/ 0 w 10"/>
              <a:gd name="T49" fmla="*/ 2147483647 h 856"/>
              <a:gd name="T50" fmla="*/ 0 w 10"/>
              <a:gd name="T51" fmla="*/ 2147483647 h 856"/>
              <a:gd name="T52" fmla="*/ 2147483647 w 10"/>
              <a:gd name="T53" fmla="*/ 2147483647 h 856"/>
              <a:gd name="T54" fmla="*/ 2147483647 w 10"/>
              <a:gd name="T55" fmla="*/ 2147483647 h 856"/>
              <a:gd name="T56" fmla="*/ 0 w 10"/>
              <a:gd name="T57" fmla="*/ 2147483647 h 856"/>
              <a:gd name="T58" fmla="*/ 0 w 10"/>
              <a:gd name="T59" fmla="*/ 2147483647 h 856"/>
              <a:gd name="T60" fmla="*/ 0 w 10"/>
              <a:gd name="T61" fmla="*/ 2147483647 h 856"/>
              <a:gd name="T62" fmla="*/ 0 w 10"/>
              <a:gd name="T63" fmla="*/ 0 h 856"/>
              <a:gd name="T64" fmla="*/ 2147483647 w 10"/>
              <a:gd name="T65" fmla="*/ 0 h 856"/>
              <a:gd name="T66" fmla="*/ 2147483647 w 10"/>
              <a:gd name="T67" fmla="*/ 2147483647 h 856"/>
              <a:gd name="T68" fmla="*/ 0 w 10"/>
              <a:gd name="T69" fmla="*/ 2147483647 h 856"/>
              <a:gd name="T70" fmla="*/ 0 w 10"/>
              <a:gd name="T71" fmla="*/ 2147483647 h 8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6">
                <a:moveTo>
                  <a:pt x="0" y="856"/>
                </a:moveTo>
                <a:lnTo>
                  <a:pt x="0" y="748"/>
                </a:lnTo>
                <a:lnTo>
                  <a:pt x="10" y="748"/>
                </a:lnTo>
                <a:lnTo>
                  <a:pt x="10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7" name="Freeform 32"/>
          <p:cNvSpPr>
            <a:spLocks noEditPoints="1"/>
          </p:cNvSpPr>
          <p:nvPr userDrawn="1"/>
        </p:nvSpPr>
        <p:spPr bwMode="auto">
          <a:xfrm>
            <a:off x="1079500" y="265906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8" name="Freeform 33"/>
          <p:cNvSpPr>
            <a:spLocks noEditPoints="1"/>
          </p:cNvSpPr>
          <p:nvPr userDrawn="1"/>
        </p:nvSpPr>
        <p:spPr bwMode="auto">
          <a:xfrm>
            <a:off x="981075" y="242411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9" name="Freeform 34"/>
          <p:cNvSpPr>
            <a:spLocks noEditPoints="1"/>
          </p:cNvSpPr>
          <p:nvPr userDrawn="1"/>
        </p:nvSpPr>
        <p:spPr bwMode="auto">
          <a:xfrm>
            <a:off x="1657350" y="3135313"/>
            <a:ext cx="15875" cy="3730625"/>
          </a:xfrm>
          <a:custGeom>
            <a:avLst/>
            <a:gdLst>
              <a:gd name="T0" fmla="*/ 0 w 10"/>
              <a:gd name="T1" fmla="*/ 2147483647 h 2350"/>
              <a:gd name="T2" fmla="*/ 2147483647 w 10"/>
              <a:gd name="T3" fmla="*/ 2147483647 h 2350"/>
              <a:gd name="T4" fmla="*/ 0 w 10"/>
              <a:gd name="T5" fmla="*/ 2147483647 h 2350"/>
              <a:gd name="T6" fmla="*/ 0 w 10"/>
              <a:gd name="T7" fmla="*/ 2147483647 h 2350"/>
              <a:gd name="T8" fmla="*/ 2147483647 w 10"/>
              <a:gd name="T9" fmla="*/ 2147483647 h 2350"/>
              <a:gd name="T10" fmla="*/ 0 w 10"/>
              <a:gd name="T11" fmla="*/ 2147483647 h 2350"/>
              <a:gd name="T12" fmla="*/ 0 w 10"/>
              <a:gd name="T13" fmla="*/ 2147483647 h 2350"/>
              <a:gd name="T14" fmla="*/ 2147483647 w 10"/>
              <a:gd name="T15" fmla="*/ 2147483647 h 2350"/>
              <a:gd name="T16" fmla="*/ 0 w 10"/>
              <a:gd name="T17" fmla="*/ 2147483647 h 2350"/>
              <a:gd name="T18" fmla="*/ 0 w 10"/>
              <a:gd name="T19" fmla="*/ 2147483647 h 2350"/>
              <a:gd name="T20" fmla="*/ 2147483647 w 10"/>
              <a:gd name="T21" fmla="*/ 2147483647 h 2350"/>
              <a:gd name="T22" fmla="*/ 0 w 10"/>
              <a:gd name="T23" fmla="*/ 2147483647 h 2350"/>
              <a:gd name="T24" fmla="*/ 0 w 10"/>
              <a:gd name="T25" fmla="*/ 2147483647 h 2350"/>
              <a:gd name="T26" fmla="*/ 2147483647 w 10"/>
              <a:gd name="T27" fmla="*/ 2147483647 h 2350"/>
              <a:gd name="T28" fmla="*/ 0 w 10"/>
              <a:gd name="T29" fmla="*/ 2147483647 h 2350"/>
              <a:gd name="T30" fmla="*/ 0 w 10"/>
              <a:gd name="T31" fmla="*/ 2147483647 h 2350"/>
              <a:gd name="T32" fmla="*/ 2147483647 w 10"/>
              <a:gd name="T33" fmla="*/ 2147483647 h 2350"/>
              <a:gd name="T34" fmla="*/ 0 w 10"/>
              <a:gd name="T35" fmla="*/ 2147483647 h 2350"/>
              <a:gd name="T36" fmla="*/ 0 w 10"/>
              <a:gd name="T37" fmla="*/ 2147483647 h 2350"/>
              <a:gd name="T38" fmla="*/ 2147483647 w 10"/>
              <a:gd name="T39" fmla="*/ 2147483647 h 2350"/>
              <a:gd name="T40" fmla="*/ 0 w 10"/>
              <a:gd name="T41" fmla="*/ 2147483647 h 2350"/>
              <a:gd name="T42" fmla="*/ 0 w 10"/>
              <a:gd name="T43" fmla="*/ 2147483647 h 2350"/>
              <a:gd name="T44" fmla="*/ 2147483647 w 10"/>
              <a:gd name="T45" fmla="*/ 2147483647 h 2350"/>
              <a:gd name="T46" fmla="*/ 0 w 10"/>
              <a:gd name="T47" fmla="*/ 2147483647 h 2350"/>
              <a:gd name="T48" fmla="*/ 0 w 10"/>
              <a:gd name="T49" fmla="*/ 2147483647 h 2350"/>
              <a:gd name="T50" fmla="*/ 2147483647 w 10"/>
              <a:gd name="T51" fmla="*/ 2147483647 h 2350"/>
              <a:gd name="T52" fmla="*/ 0 w 10"/>
              <a:gd name="T53" fmla="*/ 2147483647 h 2350"/>
              <a:gd name="T54" fmla="*/ 0 w 10"/>
              <a:gd name="T55" fmla="*/ 2147483647 h 2350"/>
              <a:gd name="T56" fmla="*/ 2147483647 w 10"/>
              <a:gd name="T57" fmla="*/ 2147483647 h 2350"/>
              <a:gd name="T58" fmla="*/ 0 w 10"/>
              <a:gd name="T59" fmla="*/ 2147483647 h 2350"/>
              <a:gd name="T60" fmla="*/ 0 w 10"/>
              <a:gd name="T61" fmla="*/ 2147483647 h 2350"/>
              <a:gd name="T62" fmla="*/ 2147483647 w 10"/>
              <a:gd name="T63" fmla="*/ 2147483647 h 2350"/>
              <a:gd name="T64" fmla="*/ 0 w 10"/>
              <a:gd name="T65" fmla="*/ 2147483647 h 2350"/>
              <a:gd name="T66" fmla="*/ 0 w 10"/>
              <a:gd name="T67" fmla="*/ 2147483647 h 2350"/>
              <a:gd name="T68" fmla="*/ 2147483647 w 10"/>
              <a:gd name="T69" fmla="*/ 2147483647 h 2350"/>
              <a:gd name="T70" fmla="*/ 0 w 10"/>
              <a:gd name="T71" fmla="*/ 2147483647 h 2350"/>
              <a:gd name="T72" fmla="*/ 0 w 10"/>
              <a:gd name="T73" fmla="*/ 2147483647 h 2350"/>
              <a:gd name="T74" fmla="*/ 2147483647 w 10"/>
              <a:gd name="T75" fmla="*/ 2147483647 h 2350"/>
              <a:gd name="T76" fmla="*/ 0 w 10"/>
              <a:gd name="T77" fmla="*/ 2147483647 h 2350"/>
              <a:gd name="T78" fmla="*/ 0 w 10"/>
              <a:gd name="T79" fmla="*/ 2147483647 h 2350"/>
              <a:gd name="T80" fmla="*/ 2147483647 w 10"/>
              <a:gd name="T81" fmla="*/ 2147483647 h 2350"/>
              <a:gd name="T82" fmla="*/ 0 w 10"/>
              <a:gd name="T83" fmla="*/ 2147483647 h 2350"/>
              <a:gd name="T84" fmla="*/ 0 w 10"/>
              <a:gd name="T85" fmla="*/ 2147483647 h 2350"/>
              <a:gd name="T86" fmla="*/ 2147483647 w 10"/>
              <a:gd name="T87" fmla="*/ 2147483647 h 2350"/>
              <a:gd name="T88" fmla="*/ 0 w 10"/>
              <a:gd name="T89" fmla="*/ 2147483647 h 2350"/>
              <a:gd name="T90" fmla="*/ 0 w 10"/>
              <a:gd name="T91" fmla="*/ 0 h 2350"/>
              <a:gd name="T92" fmla="*/ 2147483647 w 10"/>
              <a:gd name="T93" fmla="*/ 2147483647 h 2350"/>
              <a:gd name="T94" fmla="*/ 0 w 10"/>
              <a:gd name="T95" fmla="*/ 2147483647 h 23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" h="2350">
                <a:moveTo>
                  <a:pt x="0" y="2350"/>
                </a:moveTo>
                <a:lnTo>
                  <a:pt x="0" y="2244"/>
                </a:lnTo>
                <a:lnTo>
                  <a:pt x="10" y="2244"/>
                </a:lnTo>
                <a:lnTo>
                  <a:pt x="10" y="2350"/>
                </a:lnTo>
                <a:lnTo>
                  <a:pt x="0" y="2350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4"/>
                </a:lnTo>
                <a:lnTo>
                  <a:pt x="10" y="1944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2"/>
                </a:moveTo>
                <a:lnTo>
                  <a:pt x="0" y="1496"/>
                </a:lnTo>
                <a:lnTo>
                  <a:pt x="10" y="1496"/>
                </a:lnTo>
                <a:lnTo>
                  <a:pt x="10" y="1602"/>
                </a:lnTo>
                <a:lnTo>
                  <a:pt x="0" y="1602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6"/>
                </a:lnTo>
                <a:lnTo>
                  <a:pt x="10" y="1196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0" name="Freeform 35"/>
          <p:cNvSpPr>
            <a:spLocks noEditPoints="1"/>
          </p:cNvSpPr>
          <p:nvPr userDrawn="1"/>
        </p:nvSpPr>
        <p:spPr bwMode="auto">
          <a:xfrm>
            <a:off x="1558925" y="3135313"/>
            <a:ext cx="15875" cy="3730625"/>
          </a:xfrm>
          <a:custGeom>
            <a:avLst/>
            <a:gdLst>
              <a:gd name="T0" fmla="*/ 0 w 10"/>
              <a:gd name="T1" fmla="*/ 2147483647 h 2350"/>
              <a:gd name="T2" fmla="*/ 2147483647 w 10"/>
              <a:gd name="T3" fmla="*/ 2147483647 h 2350"/>
              <a:gd name="T4" fmla="*/ 0 w 10"/>
              <a:gd name="T5" fmla="*/ 2147483647 h 2350"/>
              <a:gd name="T6" fmla="*/ 0 w 10"/>
              <a:gd name="T7" fmla="*/ 2147483647 h 2350"/>
              <a:gd name="T8" fmla="*/ 2147483647 w 10"/>
              <a:gd name="T9" fmla="*/ 2147483647 h 2350"/>
              <a:gd name="T10" fmla="*/ 0 w 10"/>
              <a:gd name="T11" fmla="*/ 2147483647 h 2350"/>
              <a:gd name="T12" fmla="*/ 0 w 10"/>
              <a:gd name="T13" fmla="*/ 2147483647 h 2350"/>
              <a:gd name="T14" fmla="*/ 2147483647 w 10"/>
              <a:gd name="T15" fmla="*/ 2147483647 h 2350"/>
              <a:gd name="T16" fmla="*/ 0 w 10"/>
              <a:gd name="T17" fmla="*/ 2147483647 h 2350"/>
              <a:gd name="T18" fmla="*/ 0 w 10"/>
              <a:gd name="T19" fmla="*/ 2147483647 h 2350"/>
              <a:gd name="T20" fmla="*/ 2147483647 w 10"/>
              <a:gd name="T21" fmla="*/ 2147483647 h 2350"/>
              <a:gd name="T22" fmla="*/ 0 w 10"/>
              <a:gd name="T23" fmla="*/ 2147483647 h 2350"/>
              <a:gd name="T24" fmla="*/ 0 w 10"/>
              <a:gd name="T25" fmla="*/ 2147483647 h 2350"/>
              <a:gd name="T26" fmla="*/ 2147483647 w 10"/>
              <a:gd name="T27" fmla="*/ 2147483647 h 2350"/>
              <a:gd name="T28" fmla="*/ 0 w 10"/>
              <a:gd name="T29" fmla="*/ 2147483647 h 2350"/>
              <a:gd name="T30" fmla="*/ 0 w 10"/>
              <a:gd name="T31" fmla="*/ 2147483647 h 2350"/>
              <a:gd name="T32" fmla="*/ 2147483647 w 10"/>
              <a:gd name="T33" fmla="*/ 2147483647 h 2350"/>
              <a:gd name="T34" fmla="*/ 0 w 10"/>
              <a:gd name="T35" fmla="*/ 2147483647 h 2350"/>
              <a:gd name="T36" fmla="*/ 0 w 10"/>
              <a:gd name="T37" fmla="*/ 2147483647 h 2350"/>
              <a:gd name="T38" fmla="*/ 2147483647 w 10"/>
              <a:gd name="T39" fmla="*/ 2147483647 h 2350"/>
              <a:gd name="T40" fmla="*/ 0 w 10"/>
              <a:gd name="T41" fmla="*/ 2147483647 h 2350"/>
              <a:gd name="T42" fmla="*/ 0 w 10"/>
              <a:gd name="T43" fmla="*/ 2147483647 h 2350"/>
              <a:gd name="T44" fmla="*/ 2147483647 w 10"/>
              <a:gd name="T45" fmla="*/ 2147483647 h 2350"/>
              <a:gd name="T46" fmla="*/ 0 w 10"/>
              <a:gd name="T47" fmla="*/ 2147483647 h 2350"/>
              <a:gd name="T48" fmla="*/ 0 w 10"/>
              <a:gd name="T49" fmla="*/ 2147483647 h 2350"/>
              <a:gd name="T50" fmla="*/ 2147483647 w 10"/>
              <a:gd name="T51" fmla="*/ 2147483647 h 2350"/>
              <a:gd name="T52" fmla="*/ 0 w 10"/>
              <a:gd name="T53" fmla="*/ 2147483647 h 2350"/>
              <a:gd name="T54" fmla="*/ 0 w 10"/>
              <a:gd name="T55" fmla="*/ 2147483647 h 2350"/>
              <a:gd name="T56" fmla="*/ 2147483647 w 10"/>
              <a:gd name="T57" fmla="*/ 2147483647 h 2350"/>
              <a:gd name="T58" fmla="*/ 0 w 10"/>
              <a:gd name="T59" fmla="*/ 2147483647 h 2350"/>
              <a:gd name="T60" fmla="*/ 0 w 10"/>
              <a:gd name="T61" fmla="*/ 2147483647 h 2350"/>
              <a:gd name="T62" fmla="*/ 2147483647 w 10"/>
              <a:gd name="T63" fmla="*/ 2147483647 h 2350"/>
              <a:gd name="T64" fmla="*/ 0 w 10"/>
              <a:gd name="T65" fmla="*/ 2147483647 h 2350"/>
              <a:gd name="T66" fmla="*/ 0 w 10"/>
              <a:gd name="T67" fmla="*/ 2147483647 h 2350"/>
              <a:gd name="T68" fmla="*/ 2147483647 w 10"/>
              <a:gd name="T69" fmla="*/ 2147483647 h 2350"/>
              <a:gd name="T70" fmla="*/ 0 w 10"/>
              <a:gd name="T71" fmla="*/ 2147483647 h 2350"/>
              <a:gd name="T72" fmla="*/ 0 w 10"/>
              <a:gd name="T73" fmla="*/ 2147483647 h 2350"/>
              <a:gd name="T74" fmla="*/ 2147483647 w 10"/>
              <a:gd name="T75" fmla="*/ 2147483647 h 2350"/>
              <a:gd name="T76" fmla="*/ 0 w 10"/>
              <a:gd name="T77" fmla="*/ 2147483647 h 2350"/>
              <a:gd name="T78" fmla="*/ 0 w 10"/>
              <a:gd name="T79" fmla="*/ 2147483647 h 2350"/>
              <a:gd name="T80" fmla="*/ 2147483647 w 10"/>
              <a:gd name="T81" fmla="*/ 2147483647 h 2350"/>
              <a:gd name="T82" fmla="*/ 0 w 10"/>
              <a:gd name="T83" fmla="*/ 2147483647 h 2350"/>
              <a:gd name="T84" fmla="*/ 0 w 10"/>
              <a:gd name="T85" fmla="*/ 2147483647 h 2350"/>
              <a:gd name="T86" fmla="*/ 2147483647 w 10"/>
              <a:gd name="T87" fmla="*/ 2147483647 h 2350"/>
              <a:gd name="T88" fmla="*/ 0 w 10"/>
              <a:gd name="T89" fmla="*/ 2147483647 h 2350"/>
              <a:gd name="T90" fmla="*/ 0 w 10"/>
              <a:gd name="T91" fmla="*/ 0 h 2350"/>
              <a:gd name="T92" fmla="*/ 2147483647 w 10"/>
              <a:gd name="T93" fmla="*/ 2147483647 h 2350"/>
              <a:gd name="T94" fmla="*/ 0 w 10"/>
              <a:gd name="T95" fmla="*/ 2147483647 h 23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" h="2350">
                <a:moveTo>
                  <a:pt x="0" y="2350"/>
                </a:moveTo>
                <a:lnTo>
                  <a:pt x="0" y="2244"/>
                </a:lnTo>
                <a:lnTo>
                  <a:pt x="10" y="2244"/>
                </a:lnTo>
                <a:lnTo>
                  <a:pt x="10" y="2350"/>
                </a:lnTo>
                <a:lnTo>
                  <a:pt x="0" y="2350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4"/>
                </a:lnTo>
                <a:lnTo>
                  <a:pt x="10" y="1944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2"/>
                </a:moveTo>
                <a:lnTo>
                  <a:pt x="0" y="1496"/>
                </a:lnTo>
                <a:lnTo>
                  <a:pt x="10" y="1496"/>
                </a:lnTo>
                <a:lnTo>
                  <a:pt x="10" y="1602"/>
                </a:lnTo>
                <a:lnTo>
                  <a:pt x="0" y="1602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6"/>
                </a:lnTo>
                <a:lnTo>
                  <a:pt x="10" y="1196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1" name="Freeform 36"/>
          <p:cNvSpPr>
            <a:spLocks noEditPoints="1"/>
          </p:cNvSpPr>
          <p:nvPr userDrawn="1"/>
        </p:nvSpPr>
        <p:spPr bwMode="auto">
          <a:xfrm>
            <a:off x="1460500" y="2897188"/>
            <a:ext cx="15875" cy="3968750"/>
          </a:xfrm>
          <a:custGeom>
            <a:avLst/>
            <a:gdLst>
              <a:gd name="T0" fmla="*/ 0 w 10"/>
              <a:gd name="T1" fmla="*/ 2147483647 h 2500"/>
              <a:gd name="T2" fmla="*/ 2147483647 w 10"/>
              <a:gd name="T3" fmla="*/ 2147483647 h 2500"/>
              <a:gd name="T4" fmla="*/ 0 w 10"/>
              <a:gd name="T5" fmla="*/ 2147483647 h 2500"/>
              <a:gd name="T6" fmla="*/ 0 w 10"/>
              <a:gd name="T7" fmla="*/ 2147483647 h 2500"/>
              <a:gd name="T8" fmla="*/ 2147483647 w 10"/>
              <a:gd name="T9" fmla="*/ 2147483647 h 2500"/>
              <a:gd name="T10" fmla="*/ 0 w 10"/>
              <a:gd name="T11" fmla="*/ 2147483647 h 2500"/>
              <a:gd name="T12" fmla="*/ 0 w 10"/>
              <a:gd name="T13" fmla="*/ 2147483647 h 2500"/>
              <a:gd name="T14" fmla="*/ 2147483647 w 10"/>
              <a:gd name="T15" fmla="*/ 2147483647 h 2500"/>
              <a:gd name="T16" fmla="*/ 0 w 10"/>
              <a:gd name="T17" fmla="*/ 2147483647 h 2500"/>
              <a:gd name="T18" fmla="*/ 0 w 10"/>
              <a:gd name="T19" fmla="*/ 2147483647 h 2500"/>
              <a:gd name="T20" fmla="*/ 2147483647 w 10"/>
              <a:gd name="T21" fmla="*/ 2147483647 h 2500"/>
              <a:gd name="T22" fmla="*/ 0 w 10"/>
              <a:gd name="T23" fmla="*/ 2147483647 h 2500"/>
              <a:gd name="T24" fmla="*/ 0 w 10"/>
              <a:gd name="T25" fmla="*/ 2147483647 h 2500"/>
              <a:gd name="T26" fmla="*/ 2147483647 w 10"/>
              <a:gd name="T27" fmla="*/ 2147483647 h 2500"/>
              <a:gd name="T28" fmla="*/ 0 w 10"/>
              <a:gd name="T29" fmla="*/ 2147483647 h 2500"/>
              <a:gd name="T30" fmla="*/ 0 w 10"/>
              <a:gd name="T31" fmla="*/ 2147483647 h 2500"/>
              <a:gd name="T32" fmla="*/ 2147483647 w 10"/>
              <a:gd name="T33" fmla="*/ 2147483647 h 2500"/>
              <a:gd name="T34" fmla="*/ 0 w 10"/>
              <a:gd name="T35" fmla="*/ 2147483647 h 2500"/>
              <a:gd name="T36" fmla="*/ 0 w 10"/>
              <a:gd name="T37" fmla="*/ 2147483647 h 2500"/>
              <a:gd name="T38" fmla="*/ 2147483647 w 10"/>
              <a:gd name="T39" fmla="*/ 2147483647 h 2500"/>
              <a:gd name="T40" fmla="*/ 0 w 10"/>
              <a:gd name="T41" fmla="*/ 2147483647 h 2500"/>
              <a:gd name="T42" fmla="*/ 0 w 10"/>
              <a:gd name="T43" fmla="*/ 2147483647 h 2500"/>
              <a:gd name="T44" fmla="*/ 2147483647 w 10"/>
              <a:gd name="T45" fmla="*/ 2147483647 h 2500"/>
              <a:gd name="T46" fmla="*/ 0 w 10"/>
              <a:gd name="T47" fmla="*/ 2147483647 h 2500"/>
              <a:gd name="T48" fmla="*/ 0 w 10"/>
              <a:gd name="T49" fmla="*/ 2147483647 h 2500"/>
              <a:gd name="T50" fmla="*/ 2147483647 w 10"/>
              <a:gd name="T51" fmla="*/ 2147483647 h 2500"/>
              <a:gd name="T52" fmla="*/ 0 w 10"/>
              <a:gd name="T53" fmla="*/ 2147483647 h 2500"/>
              <a:gd name="T54" fmla="*/ 0 w 10"/>
              <a:gd name="T55" fmla="*/ 2147483647 h 2500"/>
              <a:gd name="T56" fmla="*/ 2147483647 w 10"/>
              <a:gd name="T57" fmla="*/ 2147483647 h 2500"/>
              <a:gd name="T58" fmla="*/ 0 w 10"/>
              <a:gd name="T59" fmla="*/ 2147483647 h 2500"/>
              <a:gd name="T60" fmla="*/ 0 w 10"/>
              <a:gd name="T61" fmla="*/ 2147483647 h 2500"/>
              <a:gd name="T62" fmla="*/ 2147483647 w 10"/>
              <a:gd name="T63" fmla="*/ 2147483647 h 2500"/>
              <a:gd name="T64" fmla="*/ 0 w 10"/>
              <a:gd name="T65" fmla="*/ 2147483647 h 2500"/>
              <a:gd name="T66" fmla="*/ 0 w 10"/>
              <a:gd name="T67" fmla="*/ 2147483647 h 2500"/>
              <a:gd name="T68" fmla="*/ 2147483647 w 10"/>
              <a:gd name="T69" fmla="*/ 2147483647 h 2500"/>
              <a:gd name="T70" fmla="*/ 0 w 10"/>
              <a:gd name="T71" fmla="*/ 2147483647 h 2500"/>
              <a:gd name="T72" fmla="*/ 0 w 10"/>
              <a:gd name="T73" fmla="*/ 2147483647 h 2500"/>
              <a:gd name="T74" fmla="*/ 2147483647 w 10"/>
              <a:gd name="T75" fmla="*/ 2147483647 h 2500"/>
              <a:gd name="T76" fmla="*/ 0 w 10"/>
              <a:gd name="T77" fmla="*/ 2147483647 h 2500"/>
              <a:gd name="T78" fmla="*/ 0 w 10"/>
              <a:gd name="T79" fmla="*/ 2147483647 h 2500"/>
              <a:gd name="T80" fmla="*/ 2147483647 w 10"/>
              <a:gd name="T81" fmla="*/ 2147483647 h 2500"/>
              <a:gd name="T82" fmla="*/ 0 w 10"/>
              <a:gd name="T83" fmla="*/ 2147483647 h 2500"/>
              <a:gd name="T84" fmla="*/ 0 w 10"/>
              <a:gd name="T85" fmla="*/ 2147483647 h 2500"/>
              <a:gd name="T86" fmla="*/ 2147483647 w 10"/>
              <a:gd name="T87" fmla="*/ 2147483647 h 2500"/>
              <a:gd name="T88" fmla="*/ 0 w 10"/>
              <a:gd name="T89" fmla="*/ 2147483647 h 2500"/>
              <a:gd name="T90" fmla="*/ 0 w 10"/>
              <a:gd name="T91" fmla="*/ 2147483647 h 2500"/>
              <a:gd name="T92" fmla="*/ 2147483647 w 10"/>
              <a:gd name="T93" fmla="*/ 2147483647 h 2500"/>
              <a:gd name="T94" fmla="*/ 0 w 10"/>
              <a:gd name="T95" fmla="*/ 2147483647 h 2500"/>
              <a:gd name="T96" fmla="*/ 0 w 10"/>
              <a:gd name="T97" fmla="*/ 0 h 2500"/>
              <a:gd name="T98" fmla="*/ 2147483647 w 10"/>
              <a:gd name="T99" fmla="*/ 2147483647 h 2500"/>
              <a:gd name="T100" fmla="*/ 0 w 10"/>
              <a:gd name="T101" fmla="*/ 2147483647 h 25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" h="2500">
                <a:moveTo>
                  <a:pt x="0" y="2500"/>
                </a:moveTo>
                <a:lnTo>
                  <a:pt x="0" y="2394"/>
                </a:lnTo>
                <a:lnTo>
                  <a:pt x="10" y="2394"/>
                </a:lnTo>
                <a:lnTo>
                  <a:pt x="10" y="2500"/>
                </a:lnTo>
                <a:lnTo>
                  <a:pt x="0" y="2500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0" y="2244"/>
                </a:lnTo>
                <a:lnTo>
                  <a:pt x="10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0" y="1946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0" y="1496"/>
                </a:lnTo>
                <a:lnTo>
                  <a:pt x="10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0" y="1198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2" name="Freeform 37"/>
          <p:cNvSpPr>
            <a:spLocks noEditPoints="1"/>
          </p:cNvSpPr>
          <p:nvPr userDrawn="1"/>
        </p:nvSpPr>
        <p:spPr bwMode="auto">
          <a:xfrm>
            <a:off x="1362075" y="2897188"/>
            <a:ext cx="15875" cy="3968750"/>
          </a:xfrm>
          <a:custGeom>
            <a:avLst/>
            <a:gdLst>
              <a:gd name="T0" fmla="*/ 0 w 10"/>
              <a:gd name="T1" fmla="*/ 2147483647 h 2500"/>
              <a:gd name="T2" fmla="*/ 2147483647 w 10"/>
              <a:gd name="T3" fmla="*/ 2147483647 h 2500"/>
              <a:gd name="T4" fmla="*/ 0 w 10"/>
              <a:gd name="T5" fmla="*/ 2147483647 h 2500"/>
              <a:gd name="T6" fmla="*/ 0 w 10"/>
              <a:gd name="T7" fmla="*/ 2147483647 h 2500"/>
              <a:gd name="T8" fmla="*/ 2147483647 w 10"/>
              <a:gd name="T9" fmla="*/ 2147483647 h 2500"/>
              <a:gd name="T10" fmla="*/ 0 w 10"/>
              <a:gd name="T11" fmla="*/ 2147483647 h 2500"/>
              <a:gd name="T12" fmla="*/ 0 w 10"/>
              <a:gd name="T13" fmla="*/ 2147483647 h 2500"/>
              <a:gd name="T14" fmla="*/ 2147483647 w 10"/>
              <a:gd name="T15" fmla="*/ 2147483647 h 2500"/>
              <a:gd name="T16" fmla="*/ 0 w 10"/>
              <a:gd name="T17" fmla="*/ 2147483647 h 2500"/>
              <a:gd name="T18" fmla="*/ 0 w 10"/>
              <a:gd name="T19" fmla="*/ 2147483647 h 2500"/>
              <a:gd name="T20" fmla="*/ 2147483647 w 10"/>
              <a:gd name="T21" fmla="*/ 2147483647 h 2500"/>
              <a:gd name="T22" fmla="*/ 0 w 10"/>
              <a:gd name="T23" fmla="*/ 2147483647 h 2500"/>
              <a:gd name="T24" fmla="*/ 0 w 10"/>
              <a:gd name="T25" fmla="*/ 2147483647 h 2500"/>
              <a:gd name="T26" fmla="*/ 2147483647 w 10"/>
              <a:gd name="T27" fmla="*/ 2147483647 h 2500"/>
              <a:gd name="T28" fmla="*/ 0 w 10"/>
              <a:gd name="T29" fmla="*/ 2147483647 h 2500"/>
              <a:gd name="T30" fmla="*/ 0 w 10"/>
              <a:gd name="T31" fmla="*/ 2147483647 h 2500"/>
              <a:gd name="T32" fmla="*/ 2147483647 w 10"/>
              <a:gd name="T33" fmla="*/ 2147483647 h 2500"/>
              <a:gd name="T34" fmla="*/ 0 w 10"/>
              <a:gd name="T35" fmla="*/ 2147483647 h 2500"/>
              <a:gd name="T36" fmla="*/ 0 w 10"/>
              <a:gd name="T37" fmla="*/ 2147483647 h 2500"/>
              <a:gd name="T38" fmla="*/ 2147483647 w 10"/>
              <a:gd name="T39" fmla="*/ 2147483647 h 2500"/>
              <a:gd name="T40" fmla="*/ 0 w 10"/>
              <a:gd name="T41" fmla="*/ 2147483647 h 2500"/>
              <a:gd name="T42" fmla="*/ 0 w 10"/>
              <a:gd name="T43" fmla="*/ 2147483647 h 2500"/>
              <a:gd name="T44" fmla="*/ 2147483647 w 10"/>
              <a:gd name="T45" fmla="*/ 2147483647 h 2500"/>
              <a:gd name="T46" fmla="*/ 0 w 10"/>
              <a:gd name="T47" fmla="*/ 2147483647 h 2500"/>
              <a:gd name="T48" fmla="*/ 0 w 10"/>
              <a:gd name="T49" fmla="*/ 2147483647 h 2500"/>
              <a:gd name="T50" fmla="*/ 2147483647 w 10"/>
              <a:gd name="T51" fmla="*/ 2147483647 h 2500"/>
              <a:gd name="T52" fmla="*/ 0 w 10"/>
              <a:gd name="T53" fmla="*/ 2147483647 h 2500"/>
              <a:gd name="T54" fmla="*/ 0 w 10"/>
              <a:gd name="T55" fmla="*/ 2147483647 h 2500"/>
              <a:gd name="T56" fmla="*/ 2147483647 w 10"/>
              <a:gd name="T57" fmla="*/ 2147483647 h 2500"/>
              <a:gd name="T58" fmla="*/ 0 w 10"/>
              <a:gd name="T59" fmla="*/ 2147483647 h 2500"/>
              <a:gd name="T60" fmla="*/ 0 w 10"/>
              <a:gd name="T61" fmla="*/ 2147483647 h 2500"/>
              <a:gd name="T62" fmla="*/ 2147483647 w 10"/>
              <a:gd name="T63" fmla="*/ 2147483647 h 2500"/>
              <a:gd name="T64" fmla="*/ 0 w 10"/>
              <a:gd name="T65" fmla="*/ 2147483647 h 2500"/>
              <a:gd name="T66" fmla="*/ 0 w 10"/>
              <a:gd name="T67" fmla="*/ 2147483647 h 2500"/>
              <a:gd name="T68" fmla="*/ 2147483647 w 10"/>
              <a:gd name="T69" fmla="*/ 2147483647 h 2500"/>
              <a:gd name="T70" fmla="*/ 0 w 10"/>
              <a:gd name="T71" fmla="*/ 2147483647 h 2500"/>
              <a:gd name="T72" fmla="*/ 0 w 10"/>
              <a:gd name="T73" fmla="*/ 2147483647 h 2500"/>
              <a:gd name="T74" fmla="*/ 2147483647 w 10"/>
              <a:gd name="T75" fmla="*/ 2147483647 h 2500"/>
              <a:gd name="T76" fmla="*/ 0 w 10"/>
              <a:gd name="T77" fmla="*/ 2147483647 h 2500"/>
              <a:gd name="T78" fmla="*/ 0 w 10"/>
              <a:gd name="T79" fmla="*/ 2147483647 h 2500"/>
              <a:gd name="T80" fmla="*/ 2147483647 w 10"/>
              <a:gd name="T81" fmla="*/ 2147483647 h 2500"/>
              <a:gd name="T82" fmla="*/ 0 w 10"/>
              <a:gd name="T83" fmla="*/ 2147483647 h 2500"/>
              <a:gd name="T84" fmla="*/ 0 w 10"/>
              <a:gd name="T85" fmla="*/ 2147483647 h 2500"/>
              <a:gd name="T86" fmla="*/ 2147483647 w 10"/>
              <a:gd name="T87" fmla="*/ 2147483647 h 2500"/>
              <a:gd name="T88" fmla="*/ 0 w 10"/>
              <a:gd name="T89" fmla="*/ 2147483647 h 2500"/>
              <a:gd name="T90" fmla="*/ 0 w 10"/>
              <a:gd name="T91" fmla="*/ 2147483647 h 2500"/>
              <a:gd name="T92" fmla="*/ 2147483647 w 10"/>
              <a:gd name="T93" fmla="*/ 2147483647 h 2500"/>
              <a:gd name="T94" fmla="*/ 0 w 10"/>
              <a:gd name="T95" fmla="*/ 2147483647 h 2500"/>
              <a:gd name="T96" fmla="*/ 0 w 10"/>
              <a:gd name="T97" fmla="*/ 0 h 2500"/>
              <a:gd name="T98" fmla="*/ 2147483647 w 10"/>
              <a:gd name="T99" fmla="*/ 2147483647 h 2500"/>
              <a:gd name="T100" fmla="*/ 0 w 10"/>
              <a:gd name="T101" fmla="*/ 2147483647 h 25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" h="2500">
                <a:moveTo>
                  <a:pt x="0" y="2500"/>
                </a:moveTo>
                <a:lnTo>
                  <a:pt x="0" y="2394"/>
                </a:lnTo>
                <a:lnTo>
                  <a:pt x="10" y="2394"/>
                </a:lnTo>
                <a:lnTo>
                  <a:pt x="10" y="2500"/>
                </a:lnTo>
                <a:lnTo>
                  <a:pt x="0" y="2500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0" y="2244"/>
                </a:lnTo>
                <a:lnTo>
                  <a:pt x="10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0" y="1946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0" y="1496"/>
                </a:lnTo>
                <a:lnTo>
                  <a:pt x="10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0" y="1198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3" name="Freeform 38"/>
          <p:cNvSpPr>
            <a:spLocks noEditPoints="1"/>
          </p:cNvSpPr>
          <p:nvPr userDrawn="1"/>
        </p:nvSpPr>
        <p:spPr bwMode="auto">
          <a:xfrm>
            <a:off x="1273175" y="1947863"/>
            <a:ext cx="19050" cy="644525"/>
          </a:xfrm>
          <a:custGeom>
            <a:avLst/>
            <a:gdLst>
              <a:gd name="T0" fmla="*/ 0 w 12"/>
              <a:gd name="T1" fmla="*/ 2147483647 h 406"/>
              <a:gd name="T2" fmla="*/ 0 w 12"/>
              <a:gd name="T3" fmla="*/ 2147483647 h 406"/>
              <a:gd name="T4" fmla="*/ 2147483647 w 12"/>
              <a:gd name="T5" fmla="*/ 2147483647 h 406"/>
              <a:gd name="T6" fmla="*/ 2147483647 w 12"/>
              <a:gd name="T7" fmla="*/ 2147483647 h 406"/>
              <a:gd name="T8" fmla="*/ 0 w 12"/>
              <a:gd name="T9" fmla="*/ 2147483647 h 406"/>
              <a:gd name="T10" fmla="*/ 0 w 12"/>
              <a:gd name="T11" fmla="*/ 2147483647 h 406"/>
              <a:gd name="T12" fmla="*/ 0 w 12"/>
              <a:gd name="T13" fmla="*/ 2147483647 h 406"/>
              <a:gd name="T14" fmla="*/ 0 w 12"/>
              <a:gd name="T15" fmla="*/ 0 h 406"/>
              <a:gd name="T16" fmla="*/ 2147483647 w 12"/>
              <a:gd name="T17" fmla="*/ 0 h 406"/>
              <a:gd name="T18" fmla="*/ 2147483647 w 12"/>
              <a:gd name="T19" fmla="*/ 2147483647 h 406"/>
              <a:gd name="T20" fmla="*/ 0 w 12"/>
              <a:gd name="T21" fmla="*/ 2147483647 h 406"/>
              <a:gd name="T22" fmla="*/ 0 w 12"/>
              <a:gd name="T23" fmla="*/ 2147483647 h 4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4" name="Freeform 39"/>
          <p:cNvSpPr>
            <a:spLocks noEditPoints="1"/>
          </p:cNvSpPr>
          <p:nvPr userDrawn="1"/>
        </p:nvSpPr>
        <p:spPr bwMode="auto">
          <a:xfrm>
            <a:off x="1657350" y="2185988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0 h 556"/>
              <a:gd name="T28" fmla="*/ 2147483647 w 10"/>
              <a:gd name="T29" fmla="*/ 0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5" name="Freeform 40"/>
          <p:cNvSpPr>
            <a:spLocks/>
          </p:cNvSpPr>
          <p:nvPr userDrawn="1"/>
        </p:nvSpPr>
        <p:spPr bwMode="auto">
          <a:xfrm>
            <a:off x="1939925" y="28940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6" name="Freeform 42"/>
          <p:cNvSpPr>
            <a:spLocks noEditPoints="1"/>
          </p:cNvSpPr>
          <p:nvPr userDrawn="1"/>
        </p:nvSpPr>
        <p:spPr bwMode="auto">
          <a:xfrm>
            <a:off x="1460500" y="218598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7" name="Freeform 43"/>
          <p:cNvSpPr>
            <a:spLocks noEditPoints="1"/>
          </p:cNvSpPr>
          <p:nvPr userDrawn="1"/>
        </p:nvSpPr>
        <p:spPr bwMode="auto">
          <a:xfrm>
            <a:off x="1362075" y="24241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8" name="Freeform 44"/>
          <p:cNvSpPr>
            <a:spLocks noEditPoints="1"/>
          </p:cNvSpPr>
          <p:nvPr userDrawn="1"/>
        </p:nvSpPr>
        <p:spPr bwMode="auto">
          <a:xfrm>
            <a:off x="2051050" y="3611563"/>
            <a:ext cx="15875" cy="1117600"/>
          </a:xfrm>
          <a:custGeom>
            <a:avLst/>
            <a:gdLst>
              <a:gd name="T0" fmla="*/ 0 w 10"/>
              <a:gd name="T1" fmla="*/ 2147483647 h 704"/>
              <a:gd name="T2" fmla="*/ 0 w 10"/>
              <a:gd name="T3" fmla="*/ 2147483647 h 704"/>
              <a:gd name="T4" fmla="*/ 2147483647 w 10"/>
              <a:gd name="T5" fmla="*/ 2147483647 h 704"/>
              <a:gd name="T6" fmla="*/ 2147483647 w 10"/>
              <a:gd name="T7" fmla="*/ 2147483647 h 704"/>
              <a:gd name="T8" fmla="*/ 0 w 10"/>
              <a:gd name="T9" fmla="*/ 2147483647 h 704"/>
              <a:gd name="T10" fmla="*/ 0 w 10"/>
              <a:gd name="T11" fmla="*/ 2147483647 h 704"/>
              <a:gd name="T12" fmla="*/ 0 w 10"/>
              <a:gd name="T13" fmla="*/ 2147483647 h 704"/>
              <a:gd name="T14" fmla="*/ 0 w 10"/>
              <a:gd name="T15" fmla="*/ 2147483647 h 704"/>
              <a:gd name="T16" fmla="*/ 2147483647 w 10"/>
              <a:gd name="T17" fmla="*/ 2147483647 h 704"/>
              <a:gd name="T18" fmla="*/ 2147483647 w 10"/>
              <a:gd name="T19" fmla="*/ 2147483647 h 704"/>
              <a:gd name="T20" fmla="*/ 0 w 10"/>
              <a:gd name="T21" fmla="*/ 2147483647 h 704"/>
              <a:gd name="T22" fmla="*/ 0 w 10"/>
              <a:gd name="T23" fmla="*/ 2147483647 h 704"/>
              <a:gd name="T24" fmla="*/ 0 w 10"/>
              <a:gd name="T25" fmla="*/ 2147483647 h 704"/>
              <a:gd name="T26" fmla="*/ 0 w 10"/>
              <a:gd name="T27" fmla="*/ 2147483647 h 704"/>
              <a:gd name="T28" fmla="*/ 2147483647 w 10"/>
              <a:gd name="T29" fmla="*/ 2147483647 h 704"/>
              <a:gd name="T30" fmla="*/ 2147483647 w 10"/>
              <a:gd name="T31" fmla="*/ 2147483647 h 704"/>
              <a:gd name="T32" fmla="*/ 0 w 10"/>
              <a:gd name="T33" fmla="*/ 2147483647 h 704"/>
              <a:gd name="T34" fmla="*/ 0 w 10"/>
              <a:gd name="T35" fmla="*/ 2147483647 h 704"/>
              <a:gd name="T36" fmla="*/ 0 w 10"/>
              <a:gd name="T37" fmla="*/ 2147483647 h 704"/>
              <a:gd name="T38" fmla="*/ 0 w 10"/>
              <a:gd name="T39" fmla="*/ 2147483647 h 704"/>
              <a:gd name="T40" fmla="*/ 2147483647 w 10"/>
              <a:gd name="T41" fmla="*/ 2147483647 h 704"/>
              <a:gd name="T42" fmla="*/ 2147483647 w 10"/>
              <a:gd name="T43" fmla="*/ 2147483647 h 704"/>
              <a:gd name="T44" fmla="*/ 0 w 10"/>
              <a:gd name="T45" fmla="*/ 2147483647 h 704"/>
              <a:gd name="T46" fmla="*/ 0 w 10"/>
              <a:gd name="T47" fmla="*/ 2147483647 h 704"/>
              <a:gd name="T48" fmla="*/ 0 w 10"/>
              <a:gd name="T49" fmla="*/ 2147483647 h 704"/>
              <a:gd name="T50" fmla="*/ 0 w 10"/>
              <a:gd name="T51" fmla="*/ 0 h 704"/>
              <a:gd name="T52" fmla="*/ 2147483647 w 10"/>
              <a:gd name="T53" fmla="*/ 0 h 704"/>
              <a:gd name="T54" fmla="*/ 2147483647 w 10"/>
              <a:gd name="T55" fmla="*/ 2147483647 h 704"/>
              <a:gd name="T56" fmla="*/ 0 w 10"/>
              <a:gd name="T57" fmla="*/ 2147483647 h 704"/>
              <a:gd name="T58" fmla="*/ 0 w 10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9" name="Freeform 45"/>
          <p:cNvSpPr>
            <a:spLocks noEditPoints="1"/>
          </p:cNvSpPr>
          <p:nvPr userDrawn="1"/>
        </p:nvSpPr>
        <p:spPr bwMode="auto">
          <a:xfrm>
            <a:off x="1952625" y="3373438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0" name="Freeform 46"/>
          <p:cNvSpPr>
            <a:spLocks noEditPoints="1"/>
          </p:cNvSpPr>
          <p:nvPr userDrawn="1"/>
        </p:nvSpPr>
        <p:spPr bwMode="auto">
          <a:xfrm>
            <a:off x="1854200" y="313531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1" name="Freeform 47"/>
          <p:cNvSpPr>
            <a:spLocks noEditPoints="1"/>
          </p:cNvSpPr>
          <p:nvPr userDrawn="1"/>
        </p:nvSpPr>
        <p:spPr bwMode="auto">
          <a:xfrm>
            <a:off x="1755775" y="3135313"/>
            <a:ext cx="19050" cy="1355725"/>
          </a:xfrm>
          <a:custGeom>
            <a:avLst/>
            <a:gdLst>
              <a:gd name="T0" fmla="*/ 0 w 12"/>
              <a:gd name="T1" fmla="*/ 2147483647 h 854"/>
              <a:gd name="T2" fmla="*/ 0 w 12"/>
              <a:gd name="T3" fmla="*/ 2147483647 h 854"/>
              <a:gd name="T4" fmla="*/ 2147483647 w 12"/>
              <a:gd name="T5" fmla="*/ 2147483647 h 854"/>
              <a:gd name="T6" fmla="*/ 2147483647 w 12"/>
              <a:gd name="T7" fmla="*/ 2147483647 h 854"/>
              <a:gd name="T8" fmla="*/ 0 w 12"/>
              <a:gd name="T9" fmla="*/ 2147483647 h 854"/>
              <a:gd name="T10" fmla="*/ 0 w 12"/>
              <a:gd name="T11" fmla="*/ 2147483647 h 854"/>
              <a:gd name="T12" fmla="*/ 0 w 12"/>
              <a:gd name="T13" fmla="*/ 2147483647 h 854"/>
              <a:gd name="T14" fmla="*/ 0 w 12"/>
              <a:gd name="T15" fmla="*/ 2147483647 h 854"/>
              <a:gd name="T16" fmla="*/ 2147483647 w 12"/>
              <a:gd name="T17" fmla="*/ 2147483647 h 854"/>
              <a:gd name="T18" fmla="*/ 2147483647 w 12"/>
              <a:gd name="T19" fmla="*/ 2147483647 h 854"/>
              <a:gd name="T20" fmla="*/ 0 w 12"/>
              <a:gd name="T21" fmla="*/ 2147483647 h 854"/>
              <a:gd name="T22" fmla="*/ 0 w 12"/>
              <a:gd name="T23" fmla="*/ 2147483647 h 854"/>
              <a:gd name="T24" fmla="*/ 0 w 12"/>
              <a:gd name="T25" fmla="*/ 2147483647 h 854"/>
              <a:gd name="T26" fmla="*/ 0 w 12"/>
              <a:gd name="T27" fmla="*/ 2147483647 h 854"/>
              <a:gd name="T28" fmla="*/ 2147483647 w 12"/>
              <a:gd name="T29" fmla="*/ 2147483647 h 854"/>
              <a:gd name="T30" fmla="*/ 2147483647 w 12"/>
              <a:gd name="T31" fmla="*/ 2147483647 h 854"/>
              <a:gd name="T32" fmla="*/ 0 w 12"/>
              <a:gd name="T33" fmla="*/ 2147483647 h 854"/>
              <a:gd name="T34" fmla="*/ 0 w 12"/>
              <a:gd name="T35" fmla="*/ 2147483647 h 854"/>
              <a:gd name="T36" fmla="*/ 0 w 12"/>
              <a:gd name="T37" fmla="*/ 2147483647 h 854"/>
              <a:gd name="T38" fmla="*/ 0 w 12"/>
              <a:gd name="T39" fmla="*/ 2147483647 h 854"/>
              <a:gd name="T40" fmla="*/ 2147483647 w 12"/>
              <a:gd name="T41" fmla="*/ 2147483647 h 854"/>
              <a:gd name="T42" fmla="*/ 2147483647 w 12"/>
              <a:gd name="T43" fmla="*/ 2147483647 h 854"/>
              <a:gd name="T44" fmla="*/ 0 w 12"/>
              <a:gd name="T45" fmla="*/ 2147483647 h 854"/>
              <a:gd name="T46" fmla="*/ 0 w 12"/>
              <a:gd name="T47" fmla="*/ 2147483647 h 854"/>
              <a:gd name="T48" fmla="*/ 0 w 12"/>
              <a:gd name="T49" fmla="*/ 2147483647 h 854"/>
              <a:gd name="T50" fmla="*/ 0 w 12"/>
              <a:gd name="T51" fmla="*/ 2147483647 h 854"/>
              <a:gd name="T52" fmla="*/ 2147483647 w 12"/>
              <a:gd name="T53" fmla="*/ 2147483647 h 854"/>
              <a:gd name="T54" fmla="*/ 2147483647 w 12"/>
              <a:gd name="T55" fmla="*/ 2147483647 h 854"/>
              <a:gd name="T56" fmla="*/ 0 w 12"/>
              <a:gd name="T57" fmla="*/ 2147483647 h 854"/>
              <a:gd name="T58" fmla="*/ 0 w 12"/>
              <a:gd name="T59" fmla="*/ 2147483647 h 854"/>
              <a:gd name="T60" fmla="*/ 0 w 12"/>
              <a:gd name="T61" fmla="*/ 2147483647 h 854"/>
              <a:gd name="T62" fmla="*/ 0 w 12"/>
              <a:gd name="T63" fmla="*/ 0 h 854"/>
              <a:gd name="T64" fmla="*/ 2147483647 w 12"/>
              <a:gd name="T65" fmla="*/ 0 h 854"/>
              <a:gd name="T66" fmla="*/ 2147483647 w 12"/>
              <a:gd name="T67" fmla="*/ 2147483647 h 854"/>
              <a:gd name="T68" fmla="*/ 0 w 12"/>
              <a:gd name="T69" fmla="*/ 2147483647 h 854"/>
              <a:gd name="T70" fmla="*/ 0 w 12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" h="854">
                <a:moveTo>
                  <a:pt x="0" y="854"/>
                </a:moveTo>
                <a:lnTo>
                  <a:pt x="0" y="748"/>
                </a:lnTo>
                <a:lnTo>
                  <a:pt x="12" y="748"/>
                </a:lnTo>
                <a:lnTo>
                  <a:pt x="12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2" name="Freeform 48"/>
          <p:cNvSpPr>
            <a:spLocks noEditPoints="1"/>
          </p:cNvSpPr>
          <p:nvPr userDrawn="1"/>
        </p:nvSpPr>
        <p:spPr bwMode="auto">
          <a:xfrm>
            <a:off x="2432050" y="384651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3" name="Freeform 49"/>
          <p:cNvSpPr>
            <a:spLocks noEditPoints="1"/>
          </p:cNvSpPr>
          <p:nvPr userDrawn="1"/>
        </p:nvSpPr>
        <p:spPr bwMode="auto">
          <a:xfrm>
            <a:off x="2333625" y="384651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4" name="Freeform 50"/>
          <p:cNvSpPr>
            <a:spLocks noEditPoints="1"/>
          </p:cNvSpPr>
          <p:nvPr userDrawn="1"/>
        </p:nvSpPr>
        <p:spPr bwMode="auto">
          <a:xfrm>
            <a:off x="2235200" y="3846513"/>
            <a:ext cx="19050" cy="1120775"/>
          </a:xfrm>
          <a:custGeom>
            <a:avLst/>
            <a:gdLst>
              <a:gd name="T0" fmla="*/ 0 w 12"/>
              <a:gd name="T1" fmla="*/ 2147483647 h 706"/>
              <a:gd name="T2" fmla="*/ 0 w 12"/>
              <a:gd name="T3" fmla="*/ 2147483647 h 706"/>
              <a:gd name="T4" fmla="*/ 2147483647 w 12"/>
              <a:gd name="T5" fmla="*/ 2147483647 h 706"/>
              <a:gd name="T6" fmla="*/ 2147483647 w 12"/>
              <a:gd name="T7" fmla="*/ 2147483647 h 706"/>
              <a:gd name="T8" fmla="*/ 0 w 12"/>
              <a:gd name="T9" fmla="*/ 2147483647 h 706"/>
              <a:gd name="T10" fmla="*/ 0 w 12"/>
              <a:gd name="T11" fmla="*/ 2147483647 h 706"/>
              <a:gd name="T12" fmla="*/ 0 w 12"/>
              <a:gd name="T13" fmla="*/ 2147483647 h 706"/>
              <a:gd name="T14" fmla="*/ 0 w 12"/>
              <a:gd name="T15" fmla="*/ 2147483647 h 706"/>
              <a:gd name="T16" fmla="*/ 2147483647 w 12"/>
              <a:gd name="T17" fmla="*/ 2147483647 h 706"/>
              <a:gd name="T18" fmla="*/ 2147483647 w 12"/>
              <a:gd name="T19" fmla="*/ 2147483647 h 706"/>
              <a:gd name="T20" fmla="*/ 0 w 12"/>
              <a:gd name="T21" fmla="*/ 2147483647 h 706"/>
              <a:gd name="T22" fmla="*/ 0 w 12"/>
              <a:gd name="T23" fmla="*/ 2147483647 h 706"/>
              <a:gd name="T24" fmla="*/ 0 w 12"/>
              <a:gd name="T25" fmla="*/ 2147483647 h 706"/>
              <a:gd name="T26" fmla="*/ 0 w 12"/>
              <a:gd name="T27" fmla="*/ 2147483647 h 706"/>
              <a:gd name="T28" fmla="*/ 2147483647 w 12"/>
              <a:gd name="T29" fmla="*/ 2147483647 h 706"/>
              <a:gd name="T30" fmla="*/ 2147483647 w 12"/>
              <a:gd name="T31" fmla="*/ 2147483647 h 706"/>
              <a:gd name="T32" fmla="*/ 0 w 12"/>
              <a:gd name="T33" fmla="*/ 2147483647 h 706"/>
              <a:gd name="T34" fmla="*/ 0 w 12"/>
              <a:gd name="T35" fmla="*/ 2147483647 h 706"/>
              <a:gd name="T36" fmla="*/ 0 w 12"/>
              <a:gd name="T37" fmla="*/ 2147483647 h 706"/>
              <a:gd name="T38" fmla="*/ 0 w 12"/>
              <a:gd name="T39" fmla="*/ 2147483647 h 706"/>
              <a:gd name="T40" fmla="*/ 2147483647 w 12"/>
              <a:gd name="T41" fmla="*/ 2147483647 h 706"/>
              <a:gd name="T42" fmla="*/ 2147483647 w 12"/>
              <a:gd name="T43" fmla="*/ 2147483647 h 706"/>
              <a:gd name="T44" fmla="*/ 0 w 12"/>
              <a:gd name="T45" fmla="*/ 2147483647 h 706"/>
              <a:gd name="T46" fmla="*/ 0 w 12"/>
              <a:gd name="T47" fmla="*/ 2147483647 h 706"/>
              <a:gd name="T48" fmla="*/ 0 w 12"/>
              <a:gd name="T49" fmla="*/ 2147483647 h 706"/>
              <a:gd name="T50" fmla="*/ 0 w 12"/>
              <a:gd name="T51" fmla="*/ 0 h 706"/>
              <a:gd name="T52" fmla="*/ 2147483647 w 12"/>
              <a:gd name="T53" fmla="*/ 0 h 706"/>
              <a:gd name="T54" fmla="*/ 2147483647 w 12"/>
              <a:gd name="T55" fmla="*/ 2147483647 h 706"/>
              <a:gd name="T56" fmla="*/ 0 w 12"/>
              <a:gd name="T57" fmla="*/ 2147483647 h 706"/>
              <a:gd name="T58" fmla="*/ 0 w 12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6"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5" name="Freeform 51"/>
          <p:cNvSpPr>
            <a:spLocks noEditPoints="1"/>
          </p:cNvSpPr>
          <p:nvPr userDrawn="1"/>
        </p:nvSpPr>
        <p:spPr bwMode="auto">
          <a:xfrm>
            <a:off x="2139950" y="3611563"/>
            <a:ext cx="15875" cy="1117600"/>
          </a:xfrm>
          <a:custGeom>
            <a:avLst/>
            <a:gdLst>
              <a:gd name="T0" fmla="*/ 0 w 10"/>
              <a:gd name="T1" fmla="*/ 2147483647 h 704"/>
              <a:gd name="T2" fmla="*/ 0 w 10"/>
              <a:gd name="T3" fmla="*/ 2147483647 h 704"/>
              <a:gd name="T4" fmla="*/ 2147483647 w 10"/>
              <a:gd name="T5" fmla="*/ 2147483647 h 704"/>
              <a:gd name="T6" fmla="*/ 2147483647 w 10"/>
              <a:gd name="T7" fmla="*/ 2147483647 h 704"/>
              <a:gd name="T8" fmla="*/ 0 w 10"/>
              <a:gd name="T9" fmla="*/ 2147483647 h 704"/>
              <a:gd name="T10" fmla="*/ 0 w 10"/>
              <a:gd name="T11" fmla="*/ 2147483647 h 704"/>
              <a:gd name="T12" fmla="*/ 0 w 10"/>
              <a:gd name="T13" fmla="*/ 2147483647 h 704"/>
              <a:gd name="T14" fmla="*/ 0 w 10"/>
              <a:gd name="T15" fmla="*/ 2147483647 h 704"/>
              <a:gd name="T16" fmla="*/ 2147483647 w 10"/>
              <a:gd name="T17" fmla="*/ 2147483647 h 704"/>
              <a:gd name="T18" fmla="*/ 2147483647 w 10"/>
              <a:gd name="T19" fmla="*/ 2147483647 h 704"/>
              <a:gd name="T20" fmla="*/ 0 w 10"/>
              <a:gd name="T21" fmla="*/ 2147483647 h 704"/>
              <a:gd name="T22" fmla="*/ 0 w 10"/>
              <a:gd name="T23" fmla="*/ 2147483647 h 704"/>
              <a:gd name="T24" fmla="*/ 0 w 10"/>
              <a:gd name="T25" fmla="*/ 2147483647 h 704"/>
              <a:gd name="T26" fmla="*/ 0 w 10"/>
              <a:gd name="T27" fmla="*/ 2147483647 h 704"/>
              <a:gd name="T28" fmla="*/ 2147483647 w 10"/>
              <a:gd name="T29" fmla="*/ 2147483647 h 704"/>
              <a:gd name="T30" fmla="*/ 2147483647 w 10"/>
              <a:gd name="T31" fmla="*/ 2147483647 h 704"/>
              <a:gd name="T32" fmla="*/ 0 w 10"/>
              <a:gd name="T33" fmla="*/ 2147483647 h 704"/>
              <a:gd name="T34" fmla="*/ 0 w 10"/>
              <a:gd name="T35" fmla="*/ 2147483647 h 704"/>
              <a:gd name="T36" fmla="*/ 0 w 10"/>
              <a:gd name="T37" fmla="*/ 2147483647 h 704"/>
              <a:gd name="T38" fmla="*/ 0 w 10"/>
              <a:gd name="T39" fmla="*/ 2147483647 h 704"/>
              <a:gd name="T40" fmla="*/ 2147483647 w 10"/>
              <a:gd name="T41" fmla="*/ 2147483647 h 704"/>
              <a:gd name="T42" fmla="*/ 2147483647 w 10"/>
              <a:gd name="T43" fmla="*/ 2147483647 h 704"/>
              <a:gd name="T44" fmla="*/ 0 w 10"/>
              <a:gd name="T45" fmla="*/ 2147483647 h 704"/>
              <a:gd name="T46" fmla="*/ 0 w 10"/>
              <a:gd name="T47" fmla="*/ 2147483647 h 704"/>
              <a:gd name="T48" fmla="*/ 0 w 10"/>
              <a:gd name="T49" fmla="*/ 2147483647 h 704"/>
              <a:gd name="T50" fmla="*/ 0 w 10"/>
              <a:gd name="T51" fmla="*/ 0 h 704"/>
              <a:gd name="T52" fmla="*/ 2147483647 w 10"/>
              <a:gd name="T53" fmla="*/ 0 h 704"/>
              <a:gd name="T54" fmla="*/ 2147483647 w 10"/>
              <a:gd name="T55" fmla="*/ 2147483647 h 704"/>
              <a:gd name="T56" fmla="*/ 0 w 10"/>
              <a:gd name="T57" fmla="*/ 2147483647 h 704"/>
              <a:gd name="T58" fmla="*/ 0 w 10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6" name="Freeform 52"/>
          <p:cNvSpPr>
            <a:spLocks noEditPoints="1"/>
          </p:cNvSpPr>
          <p:nvPr userDrawn="1"/>
        </p:nvSpPr>
        <p:spPr bwMode="auto">
          <a:xfrm>
            <a:off x="2825750" y="4084638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7" name="Freeform 53"/>
          <p:cNvSpPr>
            <a:spLocks noEditPoints="1"/>
          </p:cNvSpPr>
          <p:nvPr userDrawn="1"/>
        </p:nvSpPr>
        <p:spPr bwMode="auto">
          <a:xfrm>
            <a:off x="2727325" y="4084638"/>
            <a:ext cx="19050" cy="1120775"/>
          </a:xfrm>
          <a:custGeom>
            <a:avLst/>
            <a:gdLst>
              <a:gd name="T0" fmla="*/ 0 w 12"/>
              <a:gd name="T1" fmla="*/ 2147483647 h 706"/>
              <a:gd name="T2" fmla="*/ 0 w 12"/>
              <a:gd name="T3" fmla="*/ 2147483647 h 706"/>
              <a:gd name="T4" fmla="*/ 2147483647 w 12"/>
              <a:gd name="T5" fmla="*/ 2147483647 h 706"/>
              <a:gd name="T6" fmla="*/ 2147483647 w 12"/>
              <a:gd name="T7" fmla="*/ 2147483647 h 706"/>
              <a:gd name="T8" fmla="*/ 0 w 12"/>
              <a:gd name="T9" fmla="*/ 2147483647 h 706"/>
              <a:gd name="T10" fmla="*/ 0 w 12"/>
              <a:gd name="T11" fmla="*/ 2147483647 h 706"/>
              <a:gd name="T12" fmla="*/ 0 w 12"/>
              <a:gd name="T13" fmla="*/ 2147483647 h 706"/>
              <a:gd name="T14" fmla="*/ 0 w 12"/>
              <a:gd name="T15" fmla="*/ 2147483647 h 706"/>
              <a:gd name="T16" fmla="*/ 2147483647 w 12"/>
              <a:gd name="T17" fmla="*/ 2147483647 h 706"/>
              <a:gd name="T18" fmla="*/ 2147483647 w 12"/>
              <a:gd name="T19" fmla="*/ 2147483647 h 706"/>
              <a:gd name="T20" fmla="*/ 0 w 12"/>
              <a:gd name="T21" fmla="*/ 2147483647 h 706"/>
              <a:gd name="T22" fmla="*/ 0 w 12"/>
              <a:gd name="T23" fmla="*/ 2147483647 h 706"/>
              <a:gd name="T24" fmla="*/ 0 w 12"/>
              <a:gd name="T25" fmla="*/ 2147483647 h 706"/>
              <a:gd name="T26" fmla="*/ 0 w 12"/>
              <a:gd name="T27" fmla="*/ 2147483647 h 706"/>
              <a:gd name="T28" fmla="*/ 2147483647 w 12"/>
              <a:gd name="T29" fmla="*/ 2147483647 h 706"/>
              <a:gd name="T30" fmla="*/ 2147483647 w 12"/>
              <a:gd name="T31" fmla="*/ 2147483647 h 706"/>
              <a:gd name="T32" fmla="*/ 0 w 12"/>
              <a:gd name="T33" fmla="*/ 2147483647 h 706"/>
              <a:gd name="T34" fmla="*/ 0 w 12"/>
              <a:gd name="T35" fmla="*/ 2147483647 h 706"/>
              <a:gd name="T36" fmla="*/ 0 w 12"/>
              <a:gd name="T37" fmla="*/ 2147483647 h 706"/>
              <a:gd name="T38" fmla="*/ 0 w 12"/>
              <a:gd name="T39" fmla="*/ 2147483647 h 706"/>
              <a:gd name="T40" fmla="*/ 2147483647 w 12"/>
              <a:gd name="T41" fmla="*/ 2147483647 h 706"/>
              <a:gd name="T42" fmla="*/ 2147483647 w 12"/>
              <a:gd name="T43" fmla="*/ 2147483647 h 706"/>
              <a:gd name="T44" fmla="*/ 0 w 12"/>
              <a:gd name="T45" fmla="*/ 2147483647 h 706"/>
              <a:gd name="T46" fmla="*/ 0 w 12"/>
              <a:gd name="T47" fmla="*/ 2147483647 h 706"/>
              <a:gd name="T48" fmla="*/ 0 w 12"/>
              <a:gd name="T49" fmla="*/ 2147483647 h 706"/>
              <a:gd name="T50" fmla="*/ 0 w 12"/>
              <a:gd name="T51" fmla="*/ 0 h 706"/>
              <a:gd name="T52" fmla="*/ 2147483647 w 12"/>
              <a:gd name="T53" fmla="*/ 0 h 706"/>
              <a:gd name="T54" fmla="*/ 2147483647 w 12"/>
              <a:gd name="T55" fmla="*/ 2147483647 h 706"/>
              <a:gd name="T56" fmla="*/ 0 w 12"/>
              <a:gd name="T57" fmla="*/ 2147483647 h 706"/>
              <a:gd name="T58" fmla="*/ 0 w 12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6">
                <a:moveTo>
                  <a:pt x="0" y="706"/>
                </a:moveTo>
                <a:lnTo>
                  <a:pt x="0" y="598"/>
                </a:lnTo>
                <a:lnTo>
                  <a:pt x="12" y="598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8" name="Freeform 54"/>
          <p:cNvSpPr>
            <a:spLocks noEditPoints="1"/>
          </p:cNvSpPr>
          <p:nvPr userDrawn="1"/>
        </p:nvSpPr>
        <p:spPr bwMode="auto">
          <a:xfrm>
            <a:off x="2632075" y="4084638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9" name="Freeform 55"/>
          <p:cNvSpPr>
            <a:spLocks noEditPoints="1"/>
          </p:cNvSpPr>
          <p:nvPr userDrawn="1"/>
        </p:nvSpPr>
        <p:spPr bwMode="auto">
          <a:xfrm>
            <a:off x="2533650" y="3846513"/>
            <a:ext cx="15875" cy="1358900"/>
          </a:xfrm>
          <a:custGeom>
            <a:avLst/>
            <a:gdLst>
              <a:gd name="T0" fmla="*/ 0 w 10"/>
              <a:gd name="T1" fmla="*/ 2147483647 h 856"/>
              <a:gd name="T2" fmla="*/ 0 w 10"/>
              <a:gd name="T3" fmla="*/ 2147483647 h 856"/>
              <a:gd name="T4" fmla="*/ 2147483647 w 10"/>
              <a:gd name="T5" fmla="*/ 2147483647 h 856"/>
              <a:gd name="T6" fmla="*/ 2147483647 w 10"/>
              <a:gd name="T7" fmla="*/ 2147483647 h 856"/>
              <a:gd name="T8" fmla="*/ 0 w 10"/>
              <a:gd name="T9" fmla="*/ 2147483647 h 856"/>
              <a:gd name="T10" fmla="*/ 0 w 10"/>
              <a:gd name="T11" fmla="*/ 2147483647 h 856"/>
              <a:gd name="T12" fmla="*/ 0 w 10"/>
              <a:gd name="T13" fmla="*/ 2147483647 h 856"/>
              <a:gd name="T14" fmla="*/ 0 w 10"/>
              <a:gd name="T15" fmla="*/ 2147483647 h 856"/>
              <a:gd name="T16" fmla="*/ 2147483647 w 10"/>
              <a:gd name="T17" fmla="*/ 2147483647 h 856"/>
              <a:gd name="T18" fmla="*/ 2147483647 w 10"/>
              <a:gd name="T19" fmla="*/ 2147483647 h 856"/>
              <a:gd name="T20" fmla="*/ 0 w 10"/>
              <a:gd name="T21" fmla="*/ 2147483647 h 856"/>
              <a:gd name="T22" fmla="*/ 0 w 10"/>
              <a:gd name="T23" fmla="*/ 2147483647 h 856"/>
              <a:gd name="T24" fmla="*/ 0 w 10"/>
              <a:gd name="T25" fmla="*/ 2147483647 h 856"/>
              <a:gd name="T26" fmla="*/ 0 w 10"/>
              <a:gd name="T27" fmla="*/ 2147483647 h 856"/>
              <a:gd name="T28" fmla="*/ 2147483647 w 10"/>
              <a:gd name="T29" fmla="*/ 2147483647 h 856"/>
              <a:gd name="T30" fmla="*/ 2147483647 w 10"/>
              <a:gd name="T31" fmla="*/ 2147483647 h 856"/>
              <a:gd name="T32" fmla="*/ 0 w 10"/>
              <a:gd name="T33" fmla="*/ 2147483647 h 856"/>
              <a:gd name="T34" fmla="*/ 0 w 10"/>
              <a:gd name="T35" fmla="*/ 2147483647 h 856"/>
              <a:gd name="T36" fmla="*/ 0 w 10"/>
              <a:gd name="T37" fmla="*/ 2147483647 h 856"/>
              <a:gd name="T38" fmla="*/ 0 w 10"/>
              <a:gd name="T39" fmla="*/ 2147483647 h 856"/>
              <a:gd name="T40" fmla="*/ 2147483647 w 10"/>
              <a:gd name="T41" fmla="*/ 2147483647 h 856"/>
              <a:gd name="T42" fmla="*/ 2147483647 w 10"/>
              <a:gd name="T43" fmla="*/ 2147483647 h 856"/>
              <a:gd name="T44" fmla="*/ 0 w 10"/>
              <a:gd name="T45" fmla="*/ 2147483647 h 856"/>
              <a:gd name="T46" fmla="*/ 0 w 10"/>
              <a:gd name="T47" fmla="*/ 2147483647 h 856"/>
              <a:gd name="T48" fmla="*/ 0 w 10"/>
              <a:gd name="T49" fmla="*/ 2147483647 h 856"/>
              <a:gd name="T50" fmla="*/ 0 w 10"/>
              <a:gd name="T51" fmla="*/ 2147483647 h 856"/>
              <a:gd name="T52" fmla="*/ 2147483647 w 10"/>
              <a:gd name="T53" fmla="*/ 2147483647 h 856"/>
              <a:gd name="T54" fmla="*/ 2147483647 w 10"/>
              <a:gd name="T55" fmla="*/ 2147483647 h 856"/>
              <a:gd name="T56" fmla="*/ 0 w 10"/>
              <a:gd name="T57" fmla="*/ 2147483647 h 856"/>
              <a:gd name="T58" fmla="*/ 0 w 10"/>
              <a:gd name="T59" fmla="*/ 2147483647 h 856"/>
              <a:gd name="T60" fmla="*/ 0 w 10"/>
              <a:gd name="T61" fmla="*/ 2147483647 h 856"/>
              <a:gd name="T62" fmla="*/ 0 w 10"/>
              <a:gd name="T63" fmla="*/ 0 h 856"/>
              <a:gd name="T64" fmla="*/ 2147483647 w 10"/>
              <a:gd name="T65" fmla="*/ 0 h 856"/>
              <a:gd name="T66" fmla="*/ 2147483647 w 10"/>
              <a:gd name="T67" fmla="*/ 2147483647 h 856"/>
              <a:gd name="T68" fmla="*/ 0 w 10"/>
              <a:gd name="T69" fmla="*/ 2147483647 h 856"/>
              <a:gd name="T70" fmla="*/ 0 w 10"/>
              <a:gd name="T71" fmla="*/ 2147483647 h 8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6">
                <a:moveTo>
                  <a:pt x="0" y="856"/>
                </a:moveTo>
                <a:lnTo>
                  <a:pt x="0" y="748"/>
                </a:lnTo>
                <a:lnTo>
                  <a:pt x="10" y="748"/>
                </a:lnTo>
                <a:lnTo>
                  <a:pt x="10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0" name="Freeform 56"/>
          <p:cNvSpPr>
            <a:spLocks noEditPoints="1"/>
          </p:cNvSpPr>
          <p:nvPr userDrawn="1"/>
        </p:nvSpPr>
        <p:spPr bwMode="auto">
          <a:xfrm>
            <a:off x="3206750" y="4560888"/>
            <a:ext cx="19050" cy="882650"/>
          </a:xfrm>
          <a:custGeom>
            <a:avLst/>
            <a:gdLst>
              <a:gd name="T0" fmla="*/ 0 w 12"/>
              <a:gd name="T1" fmla="*/ 2147483647 h 556"/>
              <a:gd name="T2" fmla="*/ 0 w 12"/>
              <a:gd name="T3" fmla="*/ 2147483647 h 556"/>
              <a:gd name="T4" fmla="*/ 2147483647 w 12"/>
              <a:gd name="T5" fmla="*/ 2147483647 h 556"/>
              <a:gd name="T6" fmla="*/ 2147483647 w 12"/>
              <a:gd name="T7" fmla="*/ 2147483647 h 556"/>
              <a:gd name="T8" fmla="*/ 0 w 12"/>
              <a:gd name="T9" fmla="*/ 2147483647 h 556"/>
              <a:gd name="T10" fmla="*/ 0 w 12"/>
              <a:gd name="T11" fmla="*/ 2147483647 h 556"/>
              <a:gd name="T12" fmla="*/ 0 w 12"/>
              <a:gd name="T13" fmla="*/ 2147483647 h 556"/>
              <a:gd name="T14" fmla="*/ 0 w 12"/>
              <a:gd name="T15" fmla="*/ 2147483647 h 556"/>
              <a:gd name="T16" fmla="*/ 2147483647 w 12"/>
              <a:gd name="T17" fmla="*/ 2147483647 h 556"/>
              <a:gd name="T18" fmla="*/ 2147483647 w 12"/>
              <a:gd name="T19" fmla="*/ 2147483647 h 556"/>
              <a:gd name="T20" fmla="*/ 0 w 12"/>
              <a:gd name="T21" fmla="*/ 2147483647 h 556"/>
              <a:gd name="T22" fmla="*/ 0 w 12"/>
              <a:gd name="T23" fmla="*/ 2147483647 h 556"/>
              <a:gd name="T24" fmla="*/ 0 w 12"/>
              <a:gd name="T25" fmla="*/ 2147483647 h 556"/>
              <a:gd name="T26" fmla="*/ 0 w 12"/>
              <a:gd name="T27" fmla="*/ 2147483647 h 556"/>
              <a:gd name="T28" fmla="*/ 2147483647 w 12"/>
              <a:gd name="T29" fmla="*/ 2147483647 h 556"/>
              <a:gd name="T30" fmla="*/ 2147483647 w 12"/>
              <a:gd name="T31" fmla="*/ 2147483647 h 556"/>
              <a:gd name="T32" fmla="*/ 0 w 12"/>
              <a:gd name="T33" fmla="*/ 2147483647 h 556"/>
              <a:gd name="T34" fmla="*/ 0 w 12"/>
              <a:gd name="T35" fmla="*/ 2147483647 h 556"/>
              <a:gd name="T36" fmla="*/ 0 w 12"/>
              <a:gd name="T37" fmla="*/ 2147483647 h 556"/>
              <a:gd name="T38" fmla="*/ 0 w 12"/>
              <a:gd name="T39" fmla="*/ 0 h 556"/>
              <a:gd name="T40" fmla="*/ 2147483647 w 12"/>
              <a:gd name="T41" fmla="*/ 0 h 556"/>
              <a:gd name="T42" fmla="*/ 2147483647 w 12"/>
              <a:gd name="T43" fmla="*/ 2147483647 h 556"/>
              <a:gd name="T44" fmla="*/ 0 w 12"/>
              <a:gd name="T45" fmla="*/ 2147483647 h 556"/>
              <a:gd name="T46" fmla="*/ 0 w 12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" h="556"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1" name="Freeform 57"/>
          <p:cNvSpPr>
            <a:spLocks noEditPoints="1"/>
          </p:cNvSpPr>
          <p:nvPr userDrawn="1"/>
        </p:nvSpPr>
        <p:spPr bwMode="auto">
          <a:xfrm>
            <a:off x="3111500" y="4560888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2" name="Freeform 58"/>
          <p:cNvSpPr>
            <a:spLocks noEditPoints="1"/>
          </p:cNvSpPr>
          <p:nvPr userDrawn="1"/>
        </p:nvSpPr>
        <p:spPr bwMode="auto">
          <a:xfrm>
            <a:off x="3013075" y="432276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3" name="Freeform 59"/>
          <p:cNvSpPr>
            <a:spLocks noEditPoints="1"/>
          </p:cNvSpPr>
          <p:nvPr userDrawn="1"/>
        </p:nvSpPr>
        <p:spPr bwMode="auto">
          <a:xfrm>
            <a:off x="2914650" y="432276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4" name="Freeform 60"/>
          <p:cNvSpPr>
            <a:spLocks noEditPoints="1"/>
          </p:cNvSpPr>
          <p:nvPr userDrawn="1"/>
        </p:nvSpPr>
        <p:spPr bwMode="auto">
          <a:xfrm>
            <a:off x="3600450" y="4799013"/>
            <a:ext cx="19050" cy="2066925"/>
          </a:xfrm>
          <a:custGeom>
            <a:avLst/>
            <a:gdLst>
              <a:gd name="T0" fmla="*/ 0 w 12"/>
              <a:gd name="T1" fmla="*/ 2147483647 h 1302"/>
              <a:gd name="T2" fmla="*/ 0 w 12"/>
              <a:gd name="T3" fmla="*/ 2147483647 h 1302"/>
              <a:gd name="T4" fmla="*/ 2147483647 w 12"/>
              <a:gd name="T5" fmla="*/ 2147483647 h 1302"/>
              <a:gd name="T6" fmla="*/ 2147483647 w 12"/>
              <a:gd name="T7" fmla="*/ 2147483647 h 1302"/>
              <a:gd name="T8" fmla="*/ 0 w 12"/>
              <a:gd name="T9" fmla="*/ 2147483647 h 1302"/>
              <a:gd name="T10" fmla="*/ 0 w 12"/>
              <a:gd name="T11" fmla="*/ 2147483647 h 1302"/>
              <a:gd name="T12" fmla="*/ 0 w 12"/>
              <a:gd name="T13" fmla="*/ 2147483647 h 1302"/>
              <a:gd name="T14" fmla="*/ 0 w 12"/>
              <a:gd name="T15" fmla="*/ 2147483647 h 1302"/>
              <a:gd name="T16" fmla="*/ 2147483647 w 12"/>
              <a:gd name="T17" fmla="*/ 2147483647 h 1302"/>
              <a:gd name="T18" fmla="*/ 2147483647 w 12"/>
              <a:gd name="T19" fmla="*/ 2147483647 h 1302"/>
              <a:gd name="T20" fmla="*/ 0 w 12"/>
              <a:gd name="T21" fmla="*/ 2147483647 h 1302"/>
              <a:gd name="T22" fmla="*/ 0 w 12"/>
              <a:gd name="T23" fmla="*/ 2147483647 h 1302"/>
              <a:gd name="T24" fmla="*/ 0 w 12"/>
              <a:gd name="T25" fmla="*/ 2147483647 h 1302"/>
              <a:gd name="T26" fmla="*/ 0 w 12"/>
              <a:gd name="T27" fmla="*/ 2147483647 h 1302"/>
              <a:gd name="T28" fmla="*/ 2147483647 w 12"/>
              <a:gd name="T29" fmla="*/ 2147483647 h 1302"/>
              <a:gd name="T30" fmla="*/ 2147483647 w 12"/>
              <a:gd name="T31" fmla="*/ 2147483647 h 1302"/>
              <a:gd name="T32" fmla="*/ 0 w 12"/>
              <a:gd name="T33" fmla="*/ 2147483647 h 1302"/>
              <a:gd name="T34" fmla="*/ 0 w 12"/>
              <a:gd name="T35" fmla="*/ 2147483647 h 1302"/>
              <a:gd name="T36" fmla="*/ 0 w 12"/>
              <a:gd name="T37" fmla="*/ 2147483647 h 1302"/>
              <a:gd name="T38" fmla="*/ 0 w 12"/>
              <a:gd name="T39" fmla="*/ 2147483647 h 1302"/>
              <a:gd name="T40" fmla="*/ 2147483647 w 12"/>
              <a:gd name="T41" fmla="*/ 2147483647 h 1302"/>
              <a:gd name="T42" fmla="*/ 2147483647 w 12"/>
              <a:gd name="T43" fmla="*/ 2147483647 h 1302"/>
              <a:gd name="T44" fmla="*/ 0 w 12"/>
              <a:gd name="T45" fmla="*/ 2147483647 h 1302"/>
              <a:gd name="T46" fmla="*/ 0 w 12"/>
              <a:gd name="T47" fmla="*/ 2147483647 h 1302"/>
              <a:gd name="T48" fmla="*/ 0 w 12"/>
              <a:gd name="T49" fmla="*/ 2147483647 h 1302"/>
              <a:gd name="T50" fmla="*/ 0 w 12"/>
              <a:gd name="T51" fmla="*/ 2147483647 h 1302"/>
              <a:gd name="T52" fmla="*/ 2147483647 w 12"/>
              <a:gd name="T53" fmla="*/ 2147483647 h 1302"/>
              <a:gd name="T54" fmla="*/ 2147483647 w 12"/>
              <a:gd name="T55" fmla="*/ 2147483647 h 1302"/>
              <a:gd name="T56" fmla="*/ 0 w 12"/>
              <a:gd name="T57" fmla="*/ 2147483647 h 1302"/>
              <a:gd name="T58" fmla="*/ 0 w 12"/>
              <a:gd name="T59" fmla="*/ 2147483647 h 1302"/>
              <a:gd name="T60" fmla="*/ 0 w 12"/>
              <a:gd name="T61" fmla="*/ 2147483647 h 1302"/>
              <a:gd name="T62" fmla="*/ 0 w 12"/>
              <a:gd name="T63" fmla="*/ 2147483647 h 1302"/>
              <a:gd name="T64" fmla="*/ 2147483647 w 12"/>
              <a:gd name="T65" fmla="*/ 2147483647 h 1302"/>
              <a:gd name="T66" fmla="*/ 2147483647 w 12"/>
              <a:gd name="T67" fmla="*/ 2147483647 h 1302"/>
              <a:gd name="T68" fmla="*/ 0 w 12"/>
              <a:gd name="T69" fmla="*/ 2147483647 h 1302"/>
              <a:gd name="T70" fmla="*/ 0 w 12"/>
              <a:gd name="T71" fmla="*/ 2147483647 h 1302"/>
              <a:gd name="T72" fmla="*/ 0 w 12"/>
              <a:gd name="T73" fmla="*/ 2147483647 h 1302"/>
              <a:gd name="T74" fmla="*/ 0 w 12"/>
              <a:gd name="T75" fmla="*/ 2147483647 h 1302"/>
              <a:gd name="T76" fmla="*/ 2147483647 w 12"/>
              <a:gd name="T77" fmla="*/ 2147483647 h 1302"/>
              <a:gd name="T78" fmla="*/ 2147483647 w 12"/>
              <a:gd name="T79" fmla="*/ 2147483647 h 1302"/>
              <a:gd name="T80" fmla="*/ 0 w 12"/>
              <a:gd name="T81" fmla="*/ 2147483647 h 1302"/>
              <a:gd name="T82" fmla="*/ 0 w 12"/>
              <a:gd name="T83" fmla="*/ 2147483647 h 1302"/>
              <a:gd name="T84" fmla="*/ 0 w 12"/>
              <a:gd name="T85" fmla="*/ 2147483647 h 1302"/>
              <a:gd name="T86" fmla="*/ 0 w 12"/>
              <a:gd name="T87" fmla="*/ 2147483647 h 1302"/>
              <a:gd name="T88" fmla="*/ 2147483647 w 12"/>
              <a:gd name="T89" fmla="*/ 2147483647 h 1302"/>
              <a:gd name="T90" fmla="*/ 2147483647 w 12"/>
              <a:gd name="T91" fmla="*/ 2147483647 h 1302"/>
              <a:gd name="T92" fmla="*/ 0 w 12"/>
              <a:gd name="T93" fmla="*/ 2147483647 h 1302"/>
              <a:gd name="T94" fmla="*/ 0 w 12"/>
              <a:gd name="T95" fmla="*/ 2147483647 h 1302"/>
              <a:gd name="T96" fmla="*/ 0 w 12"/>
              <a:gd name="T97" fmla="*/ 2147483647 h 1302"/>
              <a:gd name="T98" fmla="*/ 0 w 12"/>
              <a:gd name="T99" fmla="*/ 0 h 1302"/>
              <a:gd name="T100" fmla="*/ 2147483647 w 12"/>
              <a:gd name="T101" fmla="*/ 0 h 1302"/>
              <a:gd name="T102" fmla="*/ 2147483647 w 12"/>
              <a:gd name="T103" fmla="*/ 2147483647 h 1302"/>
              <a:gd name="T104" fmla="*/ 0 w 12"/>
              <a:gd name="T105" fmla="*/ 2147483647 h 1302"/>
              <a:gd name="T106" fmla="*/ 0 w 12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" h="1302">
                <a:moveTo>
                  <a:pt x="0" y="1302"/>
                </a:moveTo>
                <a:lnTo>
                  <a:pt x="0" y="1196"/>
                </a:lnTo>
                <a:lnTo>
                  <a:pt x="12" y="1196"/>
                </a:lnTo>
                <a:lnTo>
                  <a:pt x="12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2" y="1046"/>
                </a:lnTo>
                <a:lnTo>
                  <a:pt x="12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2" y="896"/>
                </a:lnTo>
                <a:lnTo>
                  <a:pt x="12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2" y="748"/>
                </a:lnTo>
                <a:lnTo>
                  <a:pt x="12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2" y="448"/>
                </a:lnTo>
                <a:lnTo>
                  <a:pt x="12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2" y="148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5" name="Freeform 61"/>
          <p:cNvSpPr>
            <a:spLocks noEditPoints="1"/>
          </p:cNvSpPr>
          <p:nvPr userDrawn="1"/>
        </p:nvSpPr>
        <p:spPr bwMode="auto">
          <a:xfrm>
            <a:off x="3505200" y="4799013"/>
            <a:ext cx="15875" cy="2066925"/>
          </a:xfrm>
          <a:custGeom>
            <a:avLst/>
            <a:gdLst>
              <a:gd name="T0" fmla="*/ 0 w 10"/>
              <a:gd name="T1" fmla="*/ 2147483647 h 1302"/>
              <a:gd name="T2" fmla="*/ 0 w 10"/>
              <a:gd name="T3" fmla="*/ 2147483647 h 1302"/>
              <a:gd name="T4" fmla="*/ 2147483647 w 10"/>
              <a:gd name="T5" fmla="*/ 2147483647 h 1302"/>
              <a:gd name="T6" fmla="*/ 2147483647 w 10"/>
              <a:gd name="T7" fmla="*/ 2147483647 h 1302"/>
              <a:gd name="T8" fmla="*/ 0 w 10"/>
              <a:gd name="T9" fmla="*/ 2147483647 h 1302"/>
              <a:gd name="T10" fmla="*/ 0 w 10"/>
              <a:gd name="T11" fmla="*/ 2147483647 h 1302"/>
              <a:gd name="T12" fmla="*/ 0 w 10"/>
              <a:gd name="T13" fmla="*/ 2147483647 h 1302"/>
              <a:gd name="T14" fmla="*/ 0 w 10"/>
              <a:gd name="T15" fmla="*/ 2147483647 h 1302"/>
              <a:gd name="T16" fmla="*/ 2147483647 w 10"/>
              <a:gd name="T17" fmla="*/ 2147483647 h 1302"/>
              <a:gd name="T18" fmla="*/ 2147483647 w 10"/>
              <a:gd name="T19" fmla="*/ 2147483647 h 1302"/>
              <a:gd name="T20" fmla="*/ 0 w 10"/>
              <a:gd name="T21" fmla="*/ 2147483647 h 1302"/>
              <a:gd name="T22" fmla="*/ 0 w 10"/>
              <a:gd name="T23" fmla="*/ 2147483647 h 1302"/>
              <a:gd name="T24" fmla="*/ 0 w 10"/>
              <a:gd name="T25" fmla="*/ 2147483647 h 1302"/>
              <a:gd name="T26" fmla="*/ 0 w 10"/>
              <a:gd name="T27" fmla="*/ 2147483647 h 1302"/>
              <a:gd name="T28" fmla="*/ 2147483647 w 10"/>
              <a:gd name="T29" fmla="*/ 2147483647 h 1302"/>
              <a:gd name="T30" fmla="*/ 2147483647 w 10"/>
              <a:gd name="T31" fmla="*/ 2147483647 h 1302"/>
              <a:gd name="T32" fmla="*/ 0 w 10"/>
              <a:gd name="T33" fmla="*/ 2147483647 h 1302"/>
              <a:gd name="T34" fmla="*/ 0 w 10"/>
              <a:gd name="T35" fmla="*/ 2147483647 h 1302"/>
              <a:gd name="T36" fmla="*/ 0 w 10"/>
              <a:gd name="T37" fmla="*/ 2147483647 h 1302"/>
              <a:gd name="T38" fmla="*/ 0 w 10"/>
              <a:gd name="T39" fmla="*/ 2147483647 h 1302"/>
              <a:gd name="T40" fmla="*/ 2147483647 w 10"/>
              <a:gd name="T41" fmla="*/ 2147483647 h 1302"/>
              <a:gd name="T42" fmla="*/ 2147483647 w 10"/>
              <a:gd name="T43" fmla="*/ 2147483647 h 1302"/>
              <a:gd name="T44" fmla="*/ 0 w 10"/>
              <a:gd name="T45" fmla="*/ 2147483647 h 1302"/>
              <a:gd name="T46" fmla="*/ 0 w 10"/>
              <a:gd name="T47" fmla="*/ 2147483647 h 1302"/>
              <a:gd name="T48" fmla="*/ 0 w 10"/>
              <a:gd name="T49" fmla="*/ 2147483647 h 1302"/>
              <a:gd name="T50" fmla="*/ 0 w 10"/>
              <a:gd name="T51" fmla="*/ 2147483647 h 1302"/>
              <a:gd name="T52" fmla="*/ 2147483647 w 10"/>
              <a:gd name="T53" fmla="*/ 2147483647 h 1302"/>
              <a:gd name="T54" fmla="*/ 2147483647 w 10"/>
              <a:gd name="T55" fmla="*/ 2147483647 h 1302"/>
              <a:gd name="T56" fmla="*/ 0 w 10"/>
              <a:gd name="T57" fmla="*/ 2147483647 h 1302"/>
              <a:gd name="T58" fmla="*/ 0 w 10"/>
              <a:gd name="T59" fmla="*/ 2147483647 h 1302"/>
              <a:gd name="T60" fmla="*/ 0 w 10"/>
              <a:gd name="T61" fmla="*/ 2147483647 h 1302"/>
              <a:gd name="T62" fmla="*/ 0 w 10"/>
              <a:gd name="T63" fmla="*/ 2147483647 h 1302"/>
              <a:gd name="T64" fmla="*/ 2147483647 w 10"/>
              <a:gd name="T65" fmla="*/ 2147483647 h 1302"/>
              <a:gd name="T66" fmla="*/ 2147483647 w 10"/>
              <a:gd name="T67" fmla="*/ 2147483647 h 1302"/>
              <a:gd name="T68" fmla="*/ 0 w 10"/>
              <a:gd name="T69" fmla="*/ 2147483647 h 1302"/>
              <a:gd name="T70" fmla="*/ 0 w 10"/>
              <a:gd name="T71" fmla="*/ 2147483647 h 1302"/>
              <a:gd name="T72" fmla="*/ 0 w 10"/>
              <a:gd name="T73" fmla="*/ 2147483647 h 1302"/>
              <a:gd name="T74" fmla="*/ 0 w 10"/>
              <a:gd name="T75" fmla="*/ 2147483647 h 1302"/>
              <a:gd name="T76" fmla="*/ 2147483647 w 10"/>
              <a:gd name="T77" fmla="*/ 2147483647 h 1302"/>
              <a:gd name="T78" fmla="*/ 2147483647 w 10"/>
              <a:gd name="T79" fmla="*/ 2147483647 h 1302"/>
              <a:gd name="T80" fmla="*/ 0 w 10"/>
              <a:gd name="T81" fmla="*/ 2147483647 h 1302"/>
              <a:gd name="T82" fmla="*/ 0 w 10"/>
              <a:gd name="T83" fmla="*/ 2147483647 h 1302"/>
              <a:gd name="T84" fmla="*/ 0 w 10"/>
              <a:gd name="T85" fmla="*/ 2147483647 h 1302"/>
              <a:gd name="T86" fmla="*/ 0 w 10"/>
              <a:gd name="T87" fmla="*/ 2147483647 h 1302"/>
              <a:gd name="T88" fmla="*/ 2147483647 w 10"/>
              <a:gd name="T89" fmla="*/ 2147483647 h 1302"/>
              <a:gd name="T90" fmla="*/ 2147483647 w 10"/>
              <a:gd name="T91" fmla="*/ 2147483647 h 1302"/>
              <a:gd name="T92" fmla="*/ 0 w 10"/>
              <a:gd name="T93" fmla="*/ 2147483647 h 1302"/>
              <a:gd name="T94" fmla="*/ 0 w 10"/>
              <a:gd name="T95" fmla="*/ 2147483647 h 1302"/>
              <a:gd name="T96" fmla="*/ 0 w 10"/>
              <a:gd name="T97" fmla="*/ 2147483647 h 1302"/>
              <a:gd name="T98" fmla="*/ 0 w 10"/>
              <a:gd name="T99" fmla="*/ 0 h 1302"/>
              <a:gd name="T100" fmla="*/ 2147483647 w 10"/>
              <a:gd name="T101" fmla="*/ 0 h 1302"/>
              <a:gd name="T102" fmla="*/ 2147483647 w 10"/>
              <a:gd name="T103" fmla="*/ 2147483647 h 1302"/>
              <a:gd name="T104" fmla="*/ 0 w 10"/>
              <a:gd name="T105" fmla="*/ 2147483647 h 1302"/>
              <a:gd name="T106" fmla="*/ 0 w 10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6" name="Freeform 62"/>
          <p:cNvSpPr>
            <a:spLocks noEditPoints="1"/>
          </p:cNvSpPr>
          <p:nvPr userDrawn="1"/>
        </p:nvSpPr>
        <p:spPr bwMode="auto">
          <a:xfrm>
            <a:off x="3406775" y="4799013"/>
            <a:ext cx="15875" cy="2066925"/>
          </a:xfrm>
          <a:custGeom>
            <a:avLst/>
            <a:gdLst>
              <a:gd name="T0" fmla="*/ 0 w 10"/>
              <a:gd name="T1" fmla="*/ 2147483647 h 1302"/>
              <a:gd name="T2" fmla="*/ 0 w 10"/>
              <a:gd name="T3" fmla="*/ 2147483647 h 1302"/>
              <a:gd name="T4" fmla="*/ 2147483647 w 10"/>
              <a:gd name="T5" fmla="*/ 2147483647 h 1302"/>
              <a:gd name="T6" fmla="*/ 2147483647 w 10"/>
              <a:gd name="T7" fmla="*/ 2147483647 h 1302"/>
              <a:gd name="T8" fmla="*/ 0 w 10"/>
              <a:gd name="T9" fmla="*/ 2147483647 h 1302"/>
              <a:gd name="T10" fmla="*/ 0 w 10"/>
              <a:gd name="T11" fmla="*/ 2147483647 h 1302"/>
              <a:gd name="T12" fmla="*/ 0 w 10"/>
              <a:gd name="T13" fmla="*/ 2147483647 h 1302"/>
              <a:gd name="T14" fmla="*/ 0 w 10"/>
              <a:gd name="T15" fmla="*/ 2147483647 h 1302"/>
              <a:gd name="T16" fmla="*/ 2147483647 w 10"/>
              <a:gd name="T17" fmla="*/ 2147483647 h 1302"/>
              <a:gd name="T18" fmla="*/ 2147483647 w 10"/>
              <a:gd name="T19" fmla="*/ 2147483647 h 1302"/>
              <a:gd name="T20" fmla="*/ 0 w 10"/>
              <a:gd name="T21" fmla="*/ 2147483647 h 1302"/>
              <a:gd name="T22" fmla="*/ 0 w 10"/>
              <a:gd name="T23" fmla="*/ 2147483647 h 1302"/>
              <a:gd name="T24" fmla="*/ 0 w 10"/>
              <a:gd name="T25" fmla="*/ 2147483647 h 1302"/>
              <a:gd name="T26" fmla="*/ 0 w 10"/>
              <a:gd name="T27" fmla="*/ 2147483647 h 1302"/>
              <a:gd name="T28" fmla="*/ 2147483647 w 10"/>
              <a:gd name="T29" fmla="*/ 2147483647 h 1302"/>
              <a:gd name="T30" fmla="*/ 2147483647 w 10"/>
              <a:gd name="T31" fmla="*/ 2147483647 h 1302"/>
              <a:gd name="T32" fmla="*/ 0 w 10"/>
              <a:gd name="T33" fmla="*/ 2147483647 h 1302"/>
              <a:gd name="T34" fmla="*/ 0 w 10"/>
              <a:gd name="T35" fmla="*/ 2147483647 h 1302"/>
              <a:gd name="T36" fmla="*/ 0 w 10"/>
              <a:gd name="T37" fmla="*/ 2147483647 h 1302"/>
              <a:gd name="T38" fmla="*/ 0 w 10"/>
              <a:gd name="T39" fmla="*/ 2147483647 h 1302"/>
              <a:gd name="T40" fmla="*/ 2147483647 w 10"/>
              <a:gd name="T41" fmla="*/ 2147483647 h 1302"/>
              <a:gd name="T42" fmla="*/ 2147483647 w 10"/>
              <a:gd name="T43" fmla="*/ 2147483647 h 1302"/>
              <a:gd name="T44" fmla="*/ 0 w 10"/>
              <a:gd name="T45" fmla="*/ 2147483647 h 1302"/>
              <a:gd name="T46" fmla="*/ 0 w 10"/>
              <a:gd name="T47" fmla="*/ 2147483647 h 1302"/>
              <a:gd name="T48" fmla="*/ 0 w 10"/>
              <a:gd name="T49" fmla="*/ 2147483647 h 1302"/>
              <a:gd name="T50" fmla="*/ 0 w 10"/>
              <a:gd name="T51" fmla="*/ 2147483647 h 1302"/>
              <a:gd name="T52" fmla="*/ 2147483647 w 10"/>
              <a:gd name="T53" fmla="*/ 2147483647 h 1302"/>
              <a:gd name="T54" fmla="*/ 2147483647 w 10"/>
              <a:gd name="T55" fmla="*/ 2147483647 h 1302"/>
              <a:gd name="T56" fmla="*/ 0 w 10"/>
              <a:gd name="T57" fmla="*/ 2147483647 h 1302"/>
              <a:gd name="T58" fmla="*/ 0 w 10"/>
              <a:gd name="T59" fmla="*/ 2147483647 h 1302"/>
              <a:gd name="T60" fmla="*/ 0 w 10"/>
              <a:gd name="T61" fmla="*/ 2147483647 h 1302"/>
              <a:gd name="T62" fmla="*/ 0 w 10"/>
              <a:gd name="T63" fmla="*/ 2147483647 h 1302"/>
              <a:gd name="T64" fmla="*/ 2147483647 w 10"/>
              <a:gd name="T65" fmla="*/ 2147483647 h 1302"/>
              <a:gd name="T66" fmla="*/ 2147483647 w 10"/>
              <a:gd name="T67" fmla="*/ 2147483647 h 1302"/>
              <a:gd name="T68" fmla="*/ 0 w 10"/>
              <a:gd name="T69" fmla="*/ 2147483647 h 1302"/>
              <a:gd name="T70" fmla="*/ 0 w 10"/>
              <a:gd name="T71" fmla="*/ 2147483647 h 1302"/>
              <a:gd name="T72" fmla="*/ 0 w 10"/>
              <a:gd name="T73" fmla="*/ 2147483647 h 1302"/>
              <a:gd name="T74" fmla="*/ 0 w 10"/>
              <a:gd name="T75" fmla="*/ 2147483647 h 1302"/>
              <a:gd name="T76" fmla="*/ 2147483647 w 10"/>
              <a:gd name="T77" fmla="*/ 2147483647 h 1302"/>
              <a:gd name="T78" fmla="*/ 2147483647 w 10"/>
              <a:gd name="T79" fmla="*/ 2147483647 h 1302"/>
              <a:gd name="T80" fmla="*/ 0 w 10"/>
              <a:gd name="T81" fmla="*/ 2147483647 h 1302"/>
              <a:gd name="T82" fmla="*/ 0 w 10"/>
              <a:gd name="T83" fmla="*/ 2147483647 h 1302"/>
              <a:gd name="T84" fmla="*/ 0 w 10"/>
              <a:gd name="T85" fmla="*/ 2147483647 h 1302"/>
              <a:gd name="T86" fmla="*/ 0 w 10"/>
              <a:gd name="T87" fmla="*/ 2147483647 h 1302"/>
              <a:gd name="T88" fmla="*/ 2147483647 w 10"/>
              <a:gd name="T89" fmla="*/ 2147483647 h 1302"/>
              <a:gd name="T90" fmla="*/ 2147483647 w 10"/>
              <a:gd name="T91" fmla="*/ 2147483647 h 1302"/>
              <a:gd name="T92" fmla="*/ 0 w 10"/>
              <a:gd name="T93" fmla="*/ 2147483647 h 1302"/>
              <a:gd name="T94" fmla="*/ 0 w 10"/>
              <a:gd name="T95" fmla="*/ 2147483647 h 1302"/>
              <a:gd name="T96" fmla="*/ 0 w 10"/>
              <a:gd name="T97" fmla="*/ 2147483647 h 1302"/>
              <a:gd name="T98" fmla="*/ 0 w 10"/>
              <a:gd name="T99" fmla="*/ 0 h 1302"/>
              <a:gd name="T100" fmla="*/ 2147483647 w 10"/>
              <a:gd name="T101" fmla="*/ 0 h 1302"/>
              <a:gd name="T102" fmla="*/ 2147483647 w 10"/>
              <a:gd name="T103" fmla="*/ 2147483647 h 1302"/>
              <a:gd name="T104" fmla="*/ 0 w 10"/>
              <a:gd name="T105" fmla="*/ 2147483647 h 1302"/>
              <a:gd name="T106" fmla="*/ 0 w 10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7" name="Freeform 63"/>
          <p:cNvSpPr>
            <a:spLocks noEditPoints="1"/>
          </p:cNvSpPr>
          <p:nvPr userDrawn="1"/>
        </p:nvSpPr>
        <p:spPr bwMode="auto">
          <a:xfrm>
            <a:off x="3308350" y="4799013"/>
            <a:ext cx="15875" cy="2066925"/>
          </a:xfrm>
          <a:custGeom>
            <a:avLst/>
            <a:gdLst>
              <a:gd name="T0" fmla="*/ 0 w 10"/>
              <a:gd name="T1" fmla="*/ 2147483647 h 1302"/>
              <a:gd name="T2" fmla="*/ 0 w 10"/>
              <a:gd name="T3" fmla="*/ 2147483647 h 1302"/>
              <a:gd name="T4" fmla="*/ 2147483647 w 10"/>
              <a:gd name="T5" fmla="*/ 2147483647 h 1302"/>
              <a:gd name="T6" fmla="*/ 2147483647 w 10"/>
              <a:gd name="T7" fmla="*/ 2147483647 h 1302"/>
              <a:gd name="T8" fmla="*/ 0 w 10"/>
              <a:gd name="T9" fmla="*/ 2147483647 h 1302"/>
              <a:gd name="T10" fmla="*/ 0 w 10"/>
              <a:gd name="T11" fmla="*/ 2147483647 h 1302"/>
              <a:gd name="T12" fmla="*/ 0 w 10"/>
              <a:gd name="T13" fmla="*/ 2147483647 h 1302"/>
              <a:gd name="T14" fmla="*/ 0 w 10"/>
              <a:gd name="T15" fmla="*/ 2147483647 h 1302"/>
              <a:gd name="T16" fmla="*/ 2147483647 w 10"/>
              <a:gd name="T17" fmla="*/ 2147483647 h 1302"/>
              <a:gd name="T18" fmla="*/ 2147483647 w 10"/>
              <a:gd name="T19" fmla="*/ 2147483647 h 1302"/>
              <a:gd name="T20" fmla="*/ 0 w 10"/>
              <a:gd name="T21" fmla="*/ 2147483647 h 1302"/>
              <a:gd name="T22" fmla="*/ 0 w 10"/>
              <a:gd name="T23" fmla="*/ 2147483647 h 1302"/>
              <a:gd name="T24" fmla="*/ 0 w 10"/>
              <a:gd name="T25" fmla="*/ 2147483647 h 1302"/>
              <a:gd name="T26" fmla="*/ 0 w 10"/>
              <a:gd name="T27" fmla="*/ 2147483647 h 1302"/>
              <a:gd name="T28" fmla="*/ 2147483647 w 10"/>
              <a:gd name="T29" fmla="*/ 2147483647 h 1302"/>
              <a:gd name="T30" fmla="*/ 2147483647 w 10"/>
              <a:gd name="T31" fmla="*/ 2147483647 h 1302"/>
              <a:gd name="T32" fmla="*/ 0 w 10"/>
              <a:gd name="T33" fmla="*/ 2147483647 h 1302"/>
              <a:gd name="T34" fmla="*/ 0 w 10"/>
              <a:gd name="T35" fmla="*/ 2147483647 h 1302"/>
              <a:gd name="T36" fmla="*/ 0 w 10"/>
              <a:gd name="T37" fmla="*/ 2147483647 h 1302"/>
              <a:gd name="T38" fmla="*/ 0 w 10"/>
              <a:gd name="T39" fmla="*/ 2147483647 h 1302"/>
              <a:gd name="T40" fmla="*/ 2147483647 w 10"/>
              <a:gd name="T41" fmla="*/ 2147483647 h 1302"/>
              <a:gd name="T42" fmla="*/ 2147483647 w 10"/>
              <a:gd name="T43" fmla="*/ 2147483647 h 1302"/>
              <a:gd name="T44" fmla="*/ 0 w 10"/>
              <a:gd name="T45" fmla="*/ 2147483647 h 1302"/>
              <a:gd name="T46" fmla="*/ 0 w 10"/>
              <a:gd name="T47" fmla="*/ 2147483647 h 1302"/>
              <a:gd name="T48" fmla="*/ 0 w 10"/>
              <a:gd name="T49" fmla="*/ 2147483647 h 1302"/>
              <a:gd name="T50" fmla="*/ 0 w 10"/>
              <a:gd name="T51" fmla="*/ 2147483647 h 1302"/>
              <a:gd name="T52" fmla="*/ 2147483647 w 10"/>
              <a:gd name="T53" fmla="*/ 2147483647 h 1302"/>
              <a:gd name="T54" fmla="*/ 2147483647 w 10"/>
              <a:gd name="T55" fmla="*/ 2147483647 h 1302"/>
              <a:gd name="T56" fmla="*/ 0 w 10"/>
              <a:gd name="T57" fmla="*/ 2147483647 h 1302"/>
              <a:gd name="T58" fmla="*/ 0 w 10"/>
              <a:gd name="T59" fmla="*/ 2147483647 h 1302"/>
              <a:gd name="T60" fmla="*/ 0 w 10"/>
              <a:gd name="T61" fmla="*/ 2147483647 h 1302"/>
              <a:gd name="T62" fmla="*/ 0 w 10"/>
              <a:gd name="T63" fmla="*/ 2147483647 h 1302"/>
              <a:gd name="T64" fmla="*/ 2147483647 w 10"/>
              <a:gd name="T65" fmla="*/ 2147483647 h 1302"/>
              <a:gd name="T66" fmla="*/ 2147483647 w 10"/>
              <a:gd name="T67" fmla="*/ 2147483647 h 1302"/>
              <a:gd name="T68" fmla="*/ 0 w 10"/>
              <a:gd name="T69" fmla="*/ 2147483647 h 1302"/>
              <a:gd name="T70" fmla="*/ 0 w 10"/>
              <a:gd name="T71" fmla="*/ 2147483647 h 1302"/>
              <a:gd name="T72" fmla="*/ 0 w 10"/>
              <a:gd name="T73" fmla="*/ 2147483647 h 1302"/>
              <a:gd name="T74" fmla="*/ 0 w 10"/>
              <a:gd name="T75" fmla="*/ 2147483647 h 1302"/>
              <a:gd name="T76" fmla="*/ 2147483647 w 10"/>
              <a:gd name="T77" fmla="*/ 2147483647 h 1302"/>
              <a:gd name="T78" fmla="*/ 2147483647 w 10"/>
              <a:gd name="T79" fmla="*/ 2147483647 h 1302"/>
              <a:gd name="T80" fmla="*/ 0 w 10"/>
              <a:gd name="T81" fmla="*/ 2147483647 h 1302"/>
              <a:gd name="T82" fmla="*/ 0 w 10"/>
              <a:gd name="T83" fmla="*/ 2147483647 h 1302"/>
              <a:gd name="T84" fmla="*/ 0 w 10"/>
              <a:gd name="T85" fmla="*/ 2147483647 h 1302"/>
              <a:gd name="T86" fmla="*/ 0 w 10"/>
              <a:gd name="T87" fmla="*/ 2147483647 h 1302"/>
              <a:gd name="T88" fmla="*/ 2147483647 w 10"/>
              <a:gd name="T89" fmla="*/ 2147483647 h 1302"/>
              <a:gd name="T90" fmla="*/ 2147483647 w 10"/>
              <a:gd name="T91" fmla="*/ 2147483647 h 1302"/>
              <a:gd name="T92" fmla="*/ 0 w 10"/>
              <a:gd name="T93" fmla="*/ 2147483647 h 1302"/>
              <a:gd name="T94" fmla="*/ 0 w 10"/>
              <a:gd name="T95" fmla="*/ 2147483647 h 1302"/>
              <a:gd name="T96" fmla="*/ 0 w 10"/>
              <a:gd name="T97" fmla="*/ 2147483647 h 1302"/>
              <a:gd name="T98" fmla="*/ 0 w 10"/>
              <a:gd name="T99" fmla="*/ 0 h 1302"/>
              <a:gd name="T100" fmla="*/ 2147483647 w 10"/>
              <a:gd name="T101" fmla="*/ 0 h 1302"/>
              <a:gd name="T102" fmla="*/ 2147483647 w 10"/>
              <a:gd name="T103" fmla="*/ 2147483647 h 1302"/>
              <a:gd name="T104" fmla="*/ 0 w 10"/>
              <a:gd name="T105" fmla="*/ 2147483647 h 1302"/>
              <a:gd name="T106" fmla="*/ 0 w 10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8" name="Freeform 64"/>
          <p:cNvSpPr>
            <a:spLocks noEditPoints="1"/>
          </p:cNvSpPr>
          <p:nvPr userDrawn="1"/>
        </p:nvSpPr>
        <p:spPr bwMode="auto">
          <a:xfrm>
            <a:off x="3984625" y="50339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9" name="Freeform 65"/>
          <p:cNvSpPr>
            <a:spLocks noEditPoints="1"/>
          </p:cNvSpPr>
          <p:nvPr userDrawn="1"/>
        </p:nvSpPr>
        <p:spPr bwMode="auto">
          <a:xfrm>
            <a:off x="3886200" y="50339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0" name="Freeform 66"/>
          <p:cNvSpPr>
            <a:spLocks noEditPoints="1"/>
          </p:cNvSpPr>
          <p:nvPr userDrawn="1"/>
        </p:nvSpPr>
        <p:spPr bwMode="auto">
          <a:xfrm>
            <a:off x="3787775" y="5033963"/>
            <a:ext cx="15875" cy="644525"/>
          </a:xfrm>
          <a:custGeom>
            <a:avLst/>
            <a:gdLst>
              <a:gd name="T0" fmla="*/ 0 w 10"/>
              <a:gd name="T1" fmla="*/ 2147483647 h 406"/>
              <a:gd name="T2" fmla="*/ 0 w 10"/>
              <a:gd name="T3" fmla="*/ 2147483647 h 406"/>
              <a:gd name="T4" fmla="*/ 2147483647 w 10"/>
              <a:gd name="T5" fmla="*/ 2147483647 h 406"/>
              <a:gd name="T6" fmla="*/ 2147483647 w 10"/>
              <a:gd name="T7" fmla="*/ 2147483647 h 406"/>
              <a:gd name="T8" fmla="*/ 0 w 10"/>
              <a:gd name="T9" fmla="*/ 2147483647 h 406"/>
              <a:gd name="T10" fmla="*/ 0 w 10"/>
              <a:gd name="T11" fmla="*/ 2147483647 h 406"/>
              <a:gd name="T12" fmla="*/ 0 w 10"/>
              <a:gd name="T13" fmla="*/ 2147483647 h 406"/>
              <a:gd name="T14" fmla="*/ 0 w 10"/>
              <a:gd name="T15" fmla="*/ 2147483647 h 406"/>
              <a:gd name="T16" fmla="*/ 2147483647 w 10"/>
              <a:gd name="T17" fmla="*/ 2147483647 h 406"/>
              <a:gd name="T18" fmla="*/ 2147483647 w 10"/>
              <a:gd name="T19" fmla="*/ 2147483647 h 406"/>
              <a:gd name="T20" fmla="*/ 0 w 10"/>
              <a:gd name="T21" fmla="*/ 2147483647 h 406"/>
              <a:gd name="T22" fmla="*/ 0 w 10"/>
              <a:gd name="T23" fmla="*/ 2147483647 h 406"/>
              <a:gd name="T24" fmla="*/ 0 w 10"/>
              <a:gd name="T25" fmla="*/ 2147483647 h 406"/>
              <a:gd name="T26" fmla="*/ 0 w 10"/>
              <a:gd name="T27" fmla="*/ 0 h 406"/>
              <a:gd name="T28" fmla="*/ 2147483647 w 10"/>
              <a:gd name="T29" fmla="*/ 0 h 406"/>
              <a:gd name="T30" fmla="*/ 2147483647 w 10"/>
              <a:gd name="T31" fmla="*/ 2147483647 h 406"/>
              <a:gd name="T32" fmla="*/ 0 w 10"/>
              <a:gd name="T33" fmla="*/ 2147483647 h 406"/>
              <a:gd name="T34" fmla="*/ 0 w 10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1" name="Freeform 67"/>
          <p:cNvSpPr>
            <a:spLocks noEditPoints="1"/>
          </p:cNvSpPr>
          <p:nvPr userDrawn="1"/>
        </p:nvSpPr>
        <p:spPr bwMode="auto">
          <a:xfrm>
            <a:off x="3689350" y="5033963"/>
            <a:ext cx="19050" cy="644525"/>
          </a:xfrm>
          <a:custGeom>
            <a:avLst/>
            <a:gdLst>
              <a:gd name="T0" fmla="*/ 0 w 12"/>
              <a:gd name="T1" fmla="*/ 2147483647 h 406"/>
              <a:gd name="T2" fmla="*/ 0 w 12"/>
              <a:gd name="T3" fmla="*/ 2147483647 h 406"/>
              <a:gd name="T4" fmla="*/ 2147483647 w 12"/>
              <a:gd name="T5" fmla="*/ 2147483647 h 406"/>
              <a:gd name="T6" fmla="*/ 2147483647 w 12"/>
              <a:gd name="T7" fmla="*/ 2147483647 h 406"/>
              <a:gd name="T8" fmla="*/ 0 w 12"/>
              <a:gd name="T9" fmla="*/ 2147483647 h 406"/>
              <a:gd name="T10" fmla="*/ 0 w 12"/>
              <a:gd name="T11" fmla="*/ 2147483647 h 406"/>
              <a:gd name="T12" fmla="*/ 0 w 12"/>
              <a:gd name="T13" fmla="*/ 2147483647 h 406"/>
              <a:gd name="T14" fmla="*/ 0 w 12"/>
              <a:gd name="T15" fmla="*/ 2147483647 h 406"/>
              <a:gd name="T16" fmla="*/ 2147483647 w 12"/>
              <a:gd name="T17" fmla="*/ 2147483647 h 406"/>
              <a:gd name="T18" fmla="*/ 2147483647 w 12"/>
              <a:gd name="T19" fmla="*/ 2147483647 h 406"/>
              <a:gd name="T20" fmla="*/ 0 w 12"/>
              <a:gd name="T21" fmla="*/ 2147483647 h 406"/>
              <a:gd name="T22" fmla="*/ 0 w 12"/>
              <a:gd name="T23" fmla="*/ 2147483647 h 406"/>
              <a:gd name="T24" fmla="*/ 0 w 12"/>
              <a:gd name="T25" fmla="*/ 2147483647 h 406"/>
              <a:gd name="T26" fmla="*/ 0 w 12"/>
              <a:gd name="T27" fmla="*/ 0 h 406"/>
              <a:gd name="T28" fmla="*/ 2147483647 w 12"/>
              <a:gd name="T29" fmla="*/ 0 h 406"/>
              <a:gd name="T30" fmla="*/ 2147483647 w 12"/>
              <a:gd name="T31" fmla="*/ 2147483647 h 406"/>
              <a:gd name="T32" fmla="*/ 0 w 12"/>
              <a:gd name="T33" fmla="*/ 2147483647 h 406"/>
              <a:gd name="T34" fmla="*/ 0 w 12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2" name="Freeform 68"/>
          <p:cNvSpPr>
            <a:spLocks noEditPoints="1"/>
          </p:cNvSpPr>
          <p:nvPr userDrawn="1"/>
        </p:nvSpPr>
        <p:spPr bwMode="auto">
          <a:xfrm>
            <a:off x="4378325" y="55102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3" name="Freeform 69"/>
          <p:cNvSpPr>
            <a:spLocks noEditPoints="1"/>
          </p:cNvSpPr>
          <p:nvPr userDrawn="1"/>
        </p:nvSpPr>
        <p:spPr bwMode="auto">
          <a:xfrm>
            <a:off x="4279900" y="55102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4" name="Freeform 70"/>
          <p:cNvSpPr>
            <a:spLocks noEditPoints="1"/>
          </p:cNvSpPr>
          <p:nvPr userDrawn="1"/>
        </p:nvSpPr>
        <p:spPr bwMode="auto">
          <a:xfrm>
            <a:off x="4181475" y="50339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5" name="Freeform 71"/>
          <p:cNvSpPr>
            <a:spLocks noEditPoints="1"/>
          </p:cNvSpPr>
          <p:nvPr userDrawn="1"/>
        </p:nvSpPr>
        <p:spPr bwMode="auto">
          <a:xfrm>
            <a:off x="4083050" y="5033963"/>
            <a:ext cx="19050" cy="882650"/>
          </a:xfrm>
          <a:custGeom>
            <a:avLst/>
            <a:gdLst>
              <a:gd name="T0" fmla="*/ 0 w 12"/>
              <a:gd name="T1" fmla="*/ 2147483647 h 556"/>
              <a:gd name="T2" fmla="*/ 0 w 12"/>
              <a:gd name="T3" fmla="*/ 2147483647 h 556"/>
              <a:gd name="T4" fmla="*/ 2147483647 w 12"/>
              <a:gd name="T5" fmla="*/ 2147483647 h 556"/>
              <a:gd name="T6" fmla="*/ 2147483647 w 12"/>
              <a:gd name="T7" fmla="*/ 2147483647 h 556"/>
              <a:gd name="T8" fmla="*/ 0 w 12"/>
              <a:gd name="T9" fmla="*/ 2147483647 h 556"/>
              <a:gd name="T10" fmla="*/ 0 w 12"/>
              <a:gd name="T11" fmla="*/ 2147483647 h 556"/>
              <a:gd name="T12" fmla="*/ 0 w 12"/>
              <a:gd name="T13" fmla="*/ 2147483647 h 556"/>
              <a:gd name="T14" fmla="*/ 0 w 12"/>
              <a:gd name="T15" fmla="*/ 2147483647 h 556"/>
              <a:gd name="T16" fmla="*/ 2147483647 w 12"/>
              <a:gd name="T17" fmla="*/ 2147483647 h 556"/>
              <a:gd name="T18" fmla="*/ 2147483647 w 12"/>
              <a:gd name="T19" fmla="*/ 2147483647 h 556"/>
              <a:gd name="T20" fmla="*/ 0 w 12"/>
              <a:gd name="T21" fmla="*/ 2147483647 h 556"/>
              <a:gd name="T22" fmla="*/ 0 w 12"/>
              <a:gd name="T23" fmla="*/ 2147483647 h 556"/>
              <a:gd name="T24" fmla="*/ 0 w 12"/>
              <a:gd name="T25" fmla="*/ 2147483647 h 556"/>
              <a:gd name="T26" fmla="*/ 0 w 12"/>
              <a:gd name="T27" fmla="*/ 2147483647 h 556"/>
              <a:gd name="T28" fmla="*/ 2147483647 w 12"/>
              <a:gd name="T29" fmla="*/ 2147483647 h 556"/>
              <a:gd name="T30" fmla="*/ 2147483647 w 12"/>
              <a:gd name="T31" fmla="*/ 2147483647 h 556"/>
              <a:gd name="T32" fmla="*/ 0 w 12"/>
              <a:gd name="T33" fmla="*/ 2147483647 h 556"/>
              <a:gd name="T34" fmla="*/ 0 w 12"/>
              <a:gd name="T35" fmla="*/ 2147483647 h 556"/>
              <a:gd name="T36" fmla="*/ 0 w 12"/>
              <a:gd name="T37" fmla="*/ 2147483647 h 556"/>
              <a:gd name="T38" fmla="*/ 0 w 12"/>
              <a:gd name="T39" fmla="*/ 0 h 556"/>
              <a:gd name="T40" fmla="*/ 2147483647 w 12"/>
              <a:gd name="T41" fmla="*/ 0 h 556"/>
              <a:gd name="T42" fmla="*/ 2147483647 w 12"/>
              <a:gd name="T43" fmla="*/ 2147483647 h 556"/>
              <a:gd name="T44" fmla="*/ 0 w 12"/>
              <a:gd name="T45" fmla="*/ 2147483647 h 556"/>
              <a:gd name="T46" fmla="*/ 0 w 12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" h="556"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6" name="Freeform 72"/>
          <p:cNvSpPr>
            <a:spLocks noEditPoints="1"/>
          </p:cNvSpPr>
          <p:nvPr userDrawn="1"/>
        </p:nvSpPr>
        <p:spPr bwMode="auto">
          <a:xfrm>
            <a:off x="4759325" y="57483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7" name="Freeform 73"/>
          <p:cNvSpPr>
            <a:spLocks noEditPoints="1"/>
          </p:cNvSpPr>
          <p:nvPr userDrawn="1"/>
        </p:nvSpPr>
        <p:spPr bwMode="auto">
          <a:xfrm>
            <a:off x="4660900" y="5510213"/>
            <a:ext cx="15875" cy="644525"/>
          </a:xfrm>
          <a:custGeom>
            <a:avLst/>
            <a:gdLst>
              <a:gd name="T0" fmla="*/ 0 w 10"/>
              <a:gd name="T1" fmla="*/ 2147483647 h 406"/>
              <a:gd name="T2" fmla="*/ 0 w 10"/>
              <a:gd name="T3" fmla="*/ 2147483647 h 406"/>
              <a:gd name="T4" fmla="*/ 2147483647 w 10"/>
              <a:gd name="T5" fmla="*/ 2147483647 h 406"/>
              <a:gd name="T6" fmla="*/ 2147483647 w 10"/>
              <a:gd name="T7" fmla="*/ 2147483647 h 406"/>
              <a:gd name="T8" fmla="*/ 0 w 10"/>
              <a:gd name="T9" fmla="*/ 2147483647 h 406"/>
              <a:gd name="T10" fmla="*/ 0 w 10"/>
              <a:gd name="T11" fmla="*/ 2147483647 h 406"/>
              <a:gd name="T12" fmla="*/ 0 w 10"/>
              <a:gd name="T13" fmla="*/ 2147483647 h 406"/>
              <a:gd name="T14" fmla="*/ 0 w 10"/>
              <a:gd name="T15" fmla="*/ 2147483647 h 406"/>
              <a:gd name="T16" fmla="*/ 2147483647 w 10"/>
              <a:gd name="T17" fmla="*/ 2147483647 h 406"/>
              <a:gd name="T18" fmla="*/ 2147483647 w 10"/>
              <a:gd name="T19" fmla="*/ 2147483647 h 406"/>
              <a:gd name="T20" fmla="*/ 0 w 10"/>
              <a:gd name="T21" fmla="*/ 2147483647 h 406"/>
              <a:gd name="T22" fmla="*/ 0 w 10"/>
              <a:gd name="T23" fmla="*/ 2147483647 h 406"/>
              <a:gd name="T24" fmla="*/ 0 w 10"/>
              <a:gd name="T25" fmla="*/ 2147483647 h 406"/>
              <a:gd name="T26" fmla="*/ 0 w 10"/>
              <a:gd name="T27" fmla="*/ 0 h 406"/>
              <a:gd name="T28" fmla="*/ 2147483647 w 10"/>
              <a:gd name="T29" fmla="*/ 0 h 406"/>
              <a:gd name="T30" fmla="*/ 2147483647 w 10"/>
              <a:gd name="T31" fmla="*/ 2147483647 h 406"/>
              <a:gd name="T32" fmla="*/ 0 w 10"/>
              <a:gd name="T33" fmla="*/ 2147483647 h 406"/>
              <a:gd name="T34" fmla="*/ 0 w 10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8" name="Freeform 74"/>
          <p:cNvSpPr>
            <a:spLocks noEditPoints="1"/>
          </p:cNvSpPr>
          <p:nvPr userDrawn="1"/>
        </p:nvSpPr>
        <p:spPr bwMode="auto">
          <a:xfrm>
            <a:off x="4562475" y="5510213"/>
            <a:ext cx="19050" cy="644525"/>
          </a:xfrm>
          <a:custGeom>
            <a:avLst/>
            <a:gdLst>
              <a:gd name="T0" fmla="*/ 0 w 12"/>
              <a:gd name="T1" fmla="*/ 2147483647 h 406"/>
              <a:gd name="T2" fmla="*/ 0 w 12"/>
              <a:gd name="T3" fmla="*/ 2147483647 h 406"/>
              <a:gd name="T4" fmla="*/ 2147483647 w 12"/>
              <a:gd name="T5" fmla="*/ 2147483647 h 406"/>
              <a:gd name="T6" fmla="*/ 2147483647 w 12"/>
              <a:gd name="T7" fmla="*/ 2147483647 h 406"/>
              <a:gd name="T8" fmla="*/ 0 w 12"/>
              <a:gd name="T9" fmla="*/ 2147483647 h 406"/>
              <a:gd name="T10" fmla="*/ 0 w 12"/>
              <a:gd name="T11" fmla="*/ 2147483647 h 406"/>
              <a:gd name="T12" fmla="*/ 0 w 12"/>
              <a:gd name="T13" fmla="*/ 2147483647 h 406"/>
              <a:gd name="T14" fmla="*/ 0 w 12"/>
              <a:gd name="T15" fmla="*/ 2147483647 h 406"/>
              <a:gd name="T16" fmla="*/ 2147483647 w 12"/>
              <a:gd name="T17" fmla="*/ 2147483647 h 406"/>
              <a:gd name="T18" fmla="*/ 2147483647 w 12"/>
              <a:gd name="T19" fmla="*/ 2147483647 h 406"/>
              <a:gd name="T20" fmla="*/ 0 w 12"/>
              <a:gd name="T21" fmla="*/ 2147483647 h 406"/>
              <a:gd name="T22" fmla="*/ 0 w 12"/>
              <a:gd name="T23" fmla="*/ 2147483647 h 406"/>
              <a:gd name="T24" fmla="*/ 0 w 12"/>
              <a:gd name="T25" fmla="*/ 2147483647 h 406"/>
              <a:gd name="T26" fmla="*/ 0 w 12"/>
              <a:gd name="T27" fmla="*/ 0 h 406"/>
              <a:gd name="T28" fmla="*/ 2147483647 w 12"/>
              <a:gd name="T29" fmla="*/ 0 h 406"/>
              <a:gd name="T30" fmla="*/ 2147483647 w 12"/>
              <a:gd name="T31" fmla="*/ 2147483647 h 406"/>
              <a:gd name="T32" fmla="*/ 0 w 12"/>
              <a:gd name="T33" fmla="*/ 2147483647 h 406"/>
              <a:gd name="T34" fmla="*/ 0 w 12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9" name="Freeform 75"/>
          <p:cNvSpPr>
            <a:spLocks noEditPoints="1"/>
          </p:cNvSpPr>
          <p:nvPr userDrawn="1"/>
        </p:nvSpPr>
        <p:spPr bwMode="auto">
          <a:xfrm>
            <a:off x="4467225" y="55102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0" name="Freeform 76"/>
          <p:cNvSpPr>
            <a:spLocks noEditPoints="1"/>
          </p:cNvSpPr>
          <p:nvPr userDrawn="1"/>
        </p:nvSpPr>
        <p:spPr bwMode="auto">
          <a:xfrm>
            <a:off x="5153025" y="5986463"/>
            <a:ext cx="15875" cy="879475"/>
          </a:xfrm>
          <a:custGeom>
            <a:avLst/>
            <a:gdLst>
              <a:gd name="T0" fmla="*/ 0 w 10"/>
              <a:gd name="T1" fmla="*/ 2147483647 h 554"/>
              <a:gd name="T2" fmla="*/ 0 w 10"/>
              <a:gd name="T3" fmla="*/ 2147483647 h 554"/>
              <a:gd name="T4" fmla="*/ 2147483647 w 10"/>
              <a:gd name="T5" fmla="*/ 2147483647 h 554"/>
              <a:gd name="T6" fmla="*/ 2147483647 w 10"/>
              <a:gd name="T7" fmla="*/ 2147483647 h 554"/>
              <a:gd name="T8" fmla="*/ 0 w 10"/>
              <a:gd name="T9" fmla="*/ 2147483647 h 554"/>
              <a:gd name="T10" fmla="*/ 0 w 10"/>
              <a:gd name="T11" fmla="*/ 2147483647 h 554"/>
              <a:gd name="T12" fmla="*/ 0 w 10"/>
              <a:gd name="T13" fmla="*/ 2147483647 h 554"/>
              <a:gd name="T14" fmla="*/ 0 w 10"/>
              <a:gd name="T15" fmla="*/ 2147483647 h 554"/>
              <a:gd name="T16" fmla="*/ 2147483647 w 10"/>
              <a:gd name="T17" fmla="*/ 2147483647 h 554"/>
              <a:gd name="T18" fmla="*/ 2147483647 w 10"/>
              <a:gd name="T19" fmla="*/ 2147483647 h 554"/>
              <a:gd name="T20" fmla="*/ 0 w 10"/>
              <a:gd name="T21" fmla="*/ 2147483647 h 554"/>
              <a:gd name="T22" fmla="*/ 0 w 10"/>
              <a:gd name="T23" fmla="*/ 2147483647 h 554"/>
              <a:gd name="T24" fmla="*/ 0 w 10"/>
              <a:gd name="T25" fmla="*/ 2147483647 h 554"/>
              <a:gd name="T26" fmla="*/ 0 w 10"/>
              <a:gd name="T27" fmla="*/ 2147483647 h 554"/>
              <a:gd name="T28" fmla="*/ 2147483647 w 10"/>
              <a:gd name="T29" fmla="*/ 2147483647 h 554"/>
              <a:gd name="T30" fmla="*/ 2147483647 w 10"/>
              <a:gd name="T31" fmla="*/ 2147483647 h 554"/>
              <a:gd name="T32" fmla="*/ 0 w 10"/>
              <a:gd name="T33" fmla="*/ 2147483647 h 554"/>
              <a:gd name="T34" fmla="*/ 0 w 10"/>
              <a:gd name="T35" fmla="*/ 2147483647 h 554"/>
              <a:gd name="T36" fmla="*/ 0 w 10"/>
              <a:gd name="T37" fmla="*/ 2147483647 h 554"/>
              <a:gd name="T38" fmla="*/ 0 w 10"/>
              <a:gd name="T39" fmla="*/ 0 h 554"/>
              <a:gd name="T40" fmla="*/ 2147483647 w 10"/>
              <a:gd name="T41" fmla="*/ 0 h 554"/>
              <a:gd name="T42" fmla="*/ 2147483647 w 10"/>
              <a:gd name="T43" fmla="*/ 2147483647 h 554"/>
              <a:gd name="T44" fmla="*/ 0 w 10"/>
              <a:gd name="T45" fmla="*/ 2147483647 h 554"/>
              <a:gd name="T46" fmla="*/ 0 w 10"/>
              <a:gd name="T47" fmla="*/ 2147483647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4"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1" name="Freeform 77"/>
          <p:cNvSpPr>
            <a:spLocks noEditPoints="1"/>
          </p:cNvSpPr>
          <p:nvPr userDrawn="1"/>
        </p:nvSpPr>
        <p:spPr bwMode="auto">
          <a:xfrm>
            <a:off x="5054600" y="5748338"/>
            <a:ext cx="19050" cy="1117600"/>
          </a:xfrm>
          <a:custGeom>
            <a:avLst/>
            <a:gdLst>
              <a:gd name="T0" fmla="*/ 0 w 12"/>
              <a:gd name="T1" fmla="*/ 2147483647 h 704"/>
              <a:gd name="T2" fmla="*/ 0 w 12"/>
              <a:gd name="T3" fmla="*/ 2147483647 h 704"/>
              <a:gd name="T4" fmla="*/ 2147483647 w 12"/>
              <a:gd name="T5" fmla="*/ 2147483647 h 704"/>
              <a:gd name="T6" fmla="*/ 2147483647 w 12"/>
              <a:gd name="T7" fmla="*/ 2147483647 h 704"/>
              <a:gd name="T8" fmla="*/ 0 w 12"/>
              <a:gd name="T9" fmla="*/ 2147483647 h 704"/>
              <a:gd name="T10" fmla="*/ 0 w 12"/>
              <a:gd name="T11" fmla="*/ 2147483647 h 704"/>
              <a:gd name="T12" fmla="*/ 0 w 12"/>
              <a:gd name="T13" fmla="*/ 2147483647 h 704"/>
              <a:gd name="T14" fmla="*/ 0 w 12"/>
              <a:gd name="T15" fmla="*/ 2147483647 h 704"/>
              <a:gd name="T16" fmla="*/ 2147483647 w 12"/>
              <a:gd name="T17" fmla="*/ 2147483647 h 704"/>
              <a:gd name="T18" fmla="*/ 2147483647 w 12"/>
              <a:gd name="T19" fmla="*/ 2147483647 h 704"/>
              <a:gd name="T20" fmla="*/ 0 w 12"/>
              <a:gd name="T21" fmla="*/ 2147483647 h 704"/>
              <a:gd name="T22" fmla="*/ 0 w 12"/>
              <a:gd name="T23" fmla="*/ 2147483647 h 704"/>
              <a:gd name="T24" fmla="*/ 0 w 12"/>
              <a:gd name="T25" fmla="*/ 2147483647 h 704"/>
              <a:gd name="T26" fmla="*/ 0 w 12"/>
              <a:gd name="T27" fmla="*/ 2147483647 h 704"/>
              <a:gd name="T28" fmla="*/ 2147483647 w 12"/>
              <a:gd name="T29" fmla="*/ 2147483647 h 704"/>
              <a:gd name="T30" fmla="*/ 2147483647 w 12"/>
              <a:gd name="T31" fmla="*/ 2147483647 h 704"/>
              <a:gd name="T32" fmla="*/ 0 w 12"/>
              <a:gd name="T33" fmla="*/ 2147483647 h 704"/>
              <a:gd name="T34" fmla="*/ 0 w 12"/>
              <a:gd name="T35" fmla="*/ 2147483647 h 704"/>
              <a:gd name="T36" fmla="*/ 0 w 12"/>
              <a:gd name="T37" fmla="*/ 2147483647 h 704"/>
              <a:gd name="T38" fmla="*/ 0 w 12"/>
              <a:gd name="T39" fmla="*/ 2147483647 h 704"/>
              <a:gd name="T40" fmla="*/ 2147483647 w 12"/>
              <a:gd name="T41" fmla="*/ 2147483647 h 704"/>
              <a:gd name="T42" fmla="*/ 2147483647 w 12"/>
              <a:gd name="T43" fmla="*/ 2147483647 h 704"/>
              <a:gd name="T44" fmla="*/ 0 w 12"/>
              <a:gd name="T45" fmla="*/ 2147483647 h 704"/>
              <a:gd name="T46" fmla="*/ 0 w 12"/>
              <a:gd name="T47" fmla="*/ 2147483647 h 704"/>
              <a:gd name="T48" fmla="*/ 0 w 12"/>
              <a:gd name="T49" fmla="*/ 2147483647 h 704"/>
              <a:gd name="T50" fmla="*/ 0 w 12"/>
              <a:gd name="T51" fmla="*/ 0 h 704"/>
              <a:gd name="T52" fmla="*/ 2147483647 w 12"/>
              <a:gd name="T53" fmla="*/ 0 h 704"/>
              <a:gd name="T54" fmla="*/ 2147483647 w 12"/>
              <a:gd name="T55" fmla="*/ 2147483647 h 704"/>
              <a:gd name="T56" fmla="*/ 0 w 12"/>
              <a:gd name="T57" fmla="*/ 2147483647 h 704"/>
              <a:gd name="T58" fmla="*/ 0 w 12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4"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2" name="Freeform 78"/>
          <p:cNvSpPr>
            <a:spLocks noEditPoints="1"/>
          </p:cNvSpPr>
          <p:nvPr userDrawn="1"/>
        </p:nvSpPr>
        <p:spPr bwMode="auto">
          <a:xfrm>
            <a:off x="4959350" y="57483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3" name="Freeform 79"/>
          <p:cNvSpPr>
            <a:spLocks noEditPoints="1"/>
          </p:cNvSpPr>
          <p:nvPr userDrawn="1"/>
        </p:nvSpPr>
        <p:spPr bwMode="auto">
          <a:xfrm>
            <a:off x="4860925" y="57483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4" name="Freeform 80"/>
          <p:cNvSpPr>
            <a:spLocks/>
          </p:cNvSpPr>
          <p:nvPr userDrawn="1"/>
        </p:nvSpPr>
        <p:spPr bwMode="auto">
          <a:xfrm>
            <a:off x="5534025" y="6221413"/>
            <a:ext cx="19050" cy="171450"/>
          </a:xfrm>
          <a:custGeom>
            <a:avLst/>
            <a:gdLst>
              <a:gd name="T0" fmla="*/ 0 w 12"/>
              <a:gd name="T1" fmla="*/ 2147483647 h 108"/>
              <a:gd name="T2" fmla="*/ 0 w 12"/>
              <a:gd name="T3" fmla="*/ 0 h 108"/>
              <a:gd name="T4" fmla="*/ 2147483647 w 12"/>
              <a:gd name="T5" fmla="*/ 0 h 108"/>
              <a:gd name="T6" fmla="*/ 2147483647 w 12"/>
              <a:gd name="T7" fmla="*/ 2147483647 h 108"/>
              <a:gd name="T8" fmla="*/ 0 w 12"/>
              <a:gd name="T9" fmla="*/ 2147483647 h 108"/>
              <a:gd name="T10" fmla="*/ 0 w 12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08"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5" name="Freeform 81"/>
          <p:cNvSpPr>
            <a:spLocks noEditPoints="1"/>
          </p:cNvSpPr>
          <p:nvPr userDrawn="1"/>
        </p:nvSpPr>
        <p:spPr bwMode="auto">
          <a:xfrm>
            <a:off x="5438775" y="598646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6" name="Freeform 82"/>
          <p:cNvSpPr>
            <a:spLocks noEditPoints="1"/>
          </p:cNvSpPr>
          <p:nvPr userDrawn="1"/>
        </p:nvSpPr>
        <p:spPr bwMode="auto">
          <a:xfrm>
            <a:off x="5340350" y="598646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7" name="Freeform 83"/>
          <p:cNvSpPr>
            <a:spLocks noEditPoints="1"/>
          </p:cNvSpPr>
          <p:nvPr userDrawn="1"/>
        </p:nvSpPr>
        <p:spPr bwMode="auto">
          <a:xfrm>
            <a:off x="5241925" y="5986463"/>
            <a:ext cx="15875" cy="879475"/>
          </a:xfrm>
          <a:custGeom>
            <a:avLst/>
            <a:gdLst>
              <a:gd name="T0" fmla="*/ 0 w 10"/>
              <a:gd name="T1" fmla="*/ 2147483647 h 554"/>
              <a:gd name="T2" fmla="*/ 0 w 10"/>
              <a:gd name="T3" fmla="*/ 2147483647 h 554"/>
              <a:gd name="T4" fmla="*/ 2147483647 w 10"/>
              <a:gd name="T5" fmla="*/ 2147483647 h 554"/>
              <a:gd name="T6" fmla="*/ 2147483647 w 10"/>
              <a:gd name="T7" fmla="*/ 2147483647 h 554"/>
              <a:gd name="T8" fmla="*/ 0 w 10"/>
              <a:gd name="T9" fmla="*/ 2147483647 h 554"/>
              <a:gd name="T10" fmla="*/ 0 w 10"/>
              <a:gd name="T11" fmla="*/ 2147483647 h 554"/>
              <a:gd name="T12" fmla="*/ 0 w 10"/>
              <a:gd name="T13" fmla="*/ 2147483647 h 554"/>
              <a:gd name="T14" fmla="*/ 0 w 10"/>
              <a:gd name="T15" fmla="*/ 2147483647 h 554"/>
              <a:gd name="T16" fmla="*/ 2147483647 w 10"/>
              <a:gd name="T17" fmla="*/ 2147483647 h 554"/>
              <a:gd name="T18" fmla="*/ 2147483647 w 10"/>
              <a:gd name="T19" fmla="*/ 2147483647 h 554"/>
              <a:gd name="T20" fmla="*/ 0 w 10"/>
              <a:gd name="T21" fmla="*/ 2147483647 h 554"/>
              <a:gd name="T22" fmla="*/ 0 w 10"/>
              <a:gd name="T23" fmla="*/ 2147483647 h 554"/>
              <a:gd name="T24" fmla="*/ 0 w 10"/>
              <a:gd name="T25" fmla="*/ 2147483647 h 554"/>
              <a:gd name="T26" fmla="*/ 0 w 10"/>
              <a:gd name="T27" fmla="*/ 2147483647 h 554"/>
              <a:gd name="T28" fmla="*/ 2147483647 w 10"/>
              <a:gd name="T29" fmla="*/ 2147483647 h 554"/>
              <a:gd name="T30" fmla="*/ 2147483647 w 10"/>
              <a:gd name="T31" fmla="*/ 2147483647 h 554"/>
              <a:gd name="T32" fmla="*/ 0 w 10"/>
              <a:gd name="T33" fmla="*/ 2147483647 h 554"/>
              <a:gd name="T34" fmla="*/ 0 w 10"/>
              <a:gd name="T35" fmla="*/ 2147483647 h 554"/>
              <a:gd name="T36" fmla="*/ 0 w 10"/>
              <a:gd name="T37" fmla="*/ 2147483647 h 554"/>
              <a:gd name="T38" fmla="*/ 0 w 10"/>
              <a:gd name="T39" fmla="*/ 0 h 554"/>
              <a:gd name="T40" fmla="*/ 2147483647 w 10"/>
              <a:gd name="T41" fmla="*/ 0 h 554"/>
              <a:gd name="T42" fmla="*/ 2147483647 w 10"/>
              <a:gd name="T43" fmla="*/ 2147483647 h 554"/>
              <a:gd name="T44" fmla="*/ 0 w 10"/>
              <a:gd name="T45" fmla="*/ 2147483647 h 554"/>
              <a:gd name="T46" fmla="*/ 0 w 10"/>
              <a:gd name="T47" fmla="*/ 2147483647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4"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8" name="Freeform 84"/>
          <p:cNvSpPr>
            <a:spLocks/>
          </p:cNvSpPr>
          <p:nvPr userDrawn="1"/>
        </p:nvSpPr>
        <p:spPr bwMode="auto">
          <a:xfrm>
            <a:off x="5930900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9" name="Freeform 85"/>
          <p:cNvSpPr>
            <a:spLocks/>
          </p:cNvSpPr>
          <p:nvPr userDrawn="1"/>
        </p:nvSpPr>
        <p:spPr bwMode="auto">
          <a:xfrm>
            <a:off x="5832475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0" name="Freeform 86"/>
          <p:cNvSpPr>
            <a:spLocks/>
          </p:cNvSpPr>
          <p:nvPr userDrawn="1"/>
        </p:nvSpPr>
        <p:spPr bwMode="auto">
          <a:xfrm>
            <a:off x="5734050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1" name="Freeform 87"/>
          <p:cNvSpPr>
            <a:spLocks/>
          </p:cNvSpPr>
          <p:nvPr userDrawn="1"/>
        </p:nvSpPr>
        <p:spPr bwMode="auto">
          <a:xfrm>
            <a:off x="5635625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2" name="Freeform 88"/>
          <p:cNvSpPr>
            <a:spLocks noEditPoints="1"/>
          </p:cNvSpPr>
          <p:nvPr userDrawn="1"/>
        </p:nvSpPr>
        <p:spPr bwMode="auto">
          <a:xfrm>
            <a:off x="6311900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3" name="Freeform 89"/>
          <p:cNvSpPr>
            <a:spLocks noEditPoints="1"/>
          </p:cNvSpPr>
          <p:nvPr userDrawn="1"/>
        </p:nvSpPr>
        <p:spPr bwMode="auto">
          <a:xfrm>
            <a:off x="6213475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4" name="Freeform 90"/>
          <p:cNvSpPr>
            <a:spLocks noEditPoints="1"/>
          </p:cNvSpPr>
          <p:nvPr userDrawn="1"/>
        </p:nvSpPr>
        <p:spPr bwMode="auto">
          <a:xfrm>
            <a:off x="6115050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5" name="Freeform 91"/>
          <p:cNvSpPr>
            <a:spLocks noEditPoints="1"/>
          </p:cNvSpPr>
          <p:nvPr userDrawn="1"/>
        </p:nvSpPr>
        <p:spPr bwMode="auto">
          <a:xfrm>
            <a:off x="6016625" y="6221413"/>
            <a:ext cx="19050" cy="409575"/>
          </a:xfrm>
          <a:custGeom>
            <a:avLst/>
            <a:gdLst>
              <a:gd name="T0" fmla="*/ 0 w 12"/>
              <a:gd name="T1" fmla="*/ 2147483647 h 258"/>
              <a:gd name="T2" fmla="*/ 0 w 12"/>
              <a:gd name="T3" fmla="*/ 2147483647 h 258"/>
              <a:gd name="T4" fmla="*/ 2147483647 w 12"/>
              <a:gd name="T5" fmla="*/ 2147483647 h 258"/>
              <a:gd name="T6" fmla="*/ 2147483647 w 12"/>
              <a:gd name="T7" fmla="*/ 2147483647 h 258"/>
              <a:gd name="T8" fmla="*/ 0 w 12"/>
              <a:gd name="T9" fmla="*/ 2147483647 h 258"/>
              <a:gd name="T10" fmla="*/ 0 w 12"/>
              <a:gd name="T11" fmla="*/ 2147483647 h 258"/>
              <a:gd name="T12" fmla="*/ 0 w 12"/>
              <a:gd name="T13" fmla="*/ 2147483647 h 258"/>
              <a:gd name="T14" fmla="*/ 0 w 12"/>
              <a:gd name="T15" fmla="*/ 0 h 258"/>
              <a:gd name="T16" fmla="*/ 2147483647 w 12"/>
              <a:gd name="T17" fmla="*/ 0 h 258"/>
              <a:gd name="T18" fmla="*/ 2147483647 w 12"/>
              <a:gd name="T19" fmla="*/ 2147483647 h 258"/>
              <a:gd name="T20" fmla="*/ 0 w 12"/>
              <a:gd name="T21" fmla="*/ 2147483647 h 258"/>
              <a:gd name="T22" fmla="*/ 0 w 12"/>
              <a:gd name="T23" fmla="*/ 2147483647 h 2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258"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6" name="Freeform 92"/>
          <p:cNvSpPr>
            <a:spLocks noEditPoints="1"/>
          </p:cNvSpPr>
          <p:nvPr userDrawn="1"/>
        </p:nvSpPr>
        <p:spPr bwMode="auto">
          <a:xfrm>
            <a:off x="6705600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7" name="Freeform 93"/>
          <p:cNvSpPr>
            <a:spLocks noEditPoints="1"/>
          </p:cNvSpPr>
          <p:nvPr userDrawn="1"/>
        </p:nvSpPr>
        <p:spPr bwMode="auto">
          <a:xfrm>
            <a:off x="6607175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8" name="Freeform 94"/>
          <p:cNvSpPr>
            <a:spLocks/>
          </p:cNvSpPr>
          <p:nvPr userDrawn="1"/>
        </p:nvSpPr>
        <p:spPr bwMode="auto">
          <a:xfrm>
            <a:off x="6508750" y="6459538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9" name="Freeform 95"/>
          <p:cNvSpPr>
            <a:spLocks/>
          </p:cNvSpPr>
          <p:nvPr userDrawn="1"/>
        </p:nvSpPr>
        <p:spPr bwMode="auto">
          <a:xfrm>
            <a:off x="6413500" y="6459538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0" name="Freeform 96"/>
          <p:cNvSpPr>
            <a:spLocks/>
          </p:cNvSpPr>
          <p:nvPr userDrawn="1"/>
        </p:nvSpPr>
        <p:spPr bwMode="auto">
          <a:xfrm>
            <a:off x="7086600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1" name="Freeform 97"/>
          <p:cNvSpPr>
            <a:spLocks/>
          </p:cNvSpPr>
          <p:nvPr userDrawn="1"/>
        </p:nvSpPr>
        <p:spPr bwMode="auto">
          <a:xfrm>
            <a:off x="6988175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2" name="Freeform 98"/>
          <p:cNvSpPr>
            <a:spLocks/>
          </p:cNvSpPr>
          <p:nvPr userDrawn="1"/>
        </p:nvSpPr>
        <p:spPr bwMode="auto">
          <a:xfrm>
            <a:off x="6892925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3" name="Freeform 99"/>
          <p:cNvSpPr>
            <a:spLocks/>
          </p:cNvSpPr>
          <p:nvPr userDrawn="1"/>
        </p:nvSpPr>
        <p:spPr bwMode="auto">
          <a:xfrm>
            <a:off x="6794500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4" name="Freeform 100"/>
          <p:cNvSpPr>
            <a:spLocks/>
          </p:cNvSpPr>
          <p:nvPr userDrawn="1"/>
        </p:nvSpPr>
        <p:spPr bwMode="auto">
          <a:xfrm>
            <a:off x="7286625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5" name="Freeform 101"/>
          <p:cNvSpPr>
            <a:spLocks/>
          </p:cNvSpPr>
          <p:nvPr userDrawn="1"/>
        </p:nvSpPr>
        <p:spPr bwMode="auto">
          <a:xfrm>
            <a:off x="7188200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276475"/>
            <a:ext cx="5521325" cy="287338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it-IT" alt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33425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337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88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22313" y="1700213"/>
            <a:ext cx="38195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4238" y="1700213"/>
            <a:ext cx="38195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584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57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271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594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54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CDF42D-5B48-4BB0-8EC8-0D27F19C5778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979D54-CFA2-42B9-97DF-C8CC0C6E9E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38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1146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192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5900" y="1125538"/>
            <a:ext cx="1947863" cy="51117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22313" y="1125538"/>
            <a:ext cx="5691187" cy="51117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3832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872E-BB59-A048-9003-5015AC081C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04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A5C6-92FD-4C4E-8CA1-587A5F99A2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D-3C1E-5F46-A344-D99A0782B1D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96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60DE-9290-0042-8CC7-52A8BB8036E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4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D8E-AAA6-2F4B-8943-3B20D04E08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5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F5-5C40-884B-8387-59374F825E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17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9B32-95F3-5D42-838B-194A2C9E5A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DC7699-B022-4960-8806-44F923120274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95C684-990A-44AC-B68E-2BDE9AA8D9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409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B3EC-DCE7-5E4E-B34B-05D2C4B695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89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5FC4-DD5B-384E-8989-863D9C1475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8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2DDC-4230-FB4A-8C81-E11389E78D5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53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209-36F6-554F-9199-81F7731586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9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il marchio_INVITALI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9" r="6947" b="14084"/>
          <a:stretch>
            <a:fillRect/>
          </a:stretch>
        </p:blipFill>
        <p:spPr bwMode="auto">
          <a:xfrm>
            <a:off x="1365250" y="692150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spect="1" noChangeArrowheads="1"/>
          </p:cNvSpPr>
          <p:nvPr userDrawn="1"/>
        </p:nvSpPr>
        <p:spPr bwMode="auto">
          <a:xfrm>
            <a:off x="1816100" y="1436688"/>
            <a:ext cx="28384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zh-CN" sz="900" smtClean="0">
                <a:solidFill>
                  <a:srgbClr val="818A8F"/>
                </a:solidFill>
                <a:ea typeface="SimSun" pitchFamily="2" charset="-122"/>
              </a:rPr>
              <a:t>Agenzia nazionale per l’attrazione degli investimenti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zh-CN" sz="900" smtClean="0">
                <a:solidFill>
                  <a:srgbClr val="818A8F"/>
                </a:solidFill>
                <a:ea typeface="SimSun" pitchFamily="2" charset="-122"/>
              </a:rPr>
              <a:t>e lo sviluppo d’impresa SpA</a:t>
            </a:r>
            <a:endParaRPr lang="it-IT" altLang="it-IT" sz="500" smtClean="0">
              <a:solidFill>
                <a:srgbClr val="818A8F"/>
              </a:solidFill>
            </a:endParaRPr>
          </a:p>
        </p:txBody>
      </p:sp>
      <p:sp>
        <p:nvSpPr>
          <p:cNvPr id="5" name="Freeform 20"/>
          <p:cNvSpPr>
            <a:spLocks noEditPoints="1"/>
          </p:cNvSpPr>
          <p:nvPr userDrawn="1"/>
        </p:nvSpPr>
        <p:spPr bwMode="auto">
          <a:xfrm>
            <a:off x="879475" y="2185988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" name="Freeform 21"/>
          <p:cNvSpPr>
            <a:spLocks noEditPoints="1"/>
          </p:cNvSpPr>
          <p:nvPr userDrawn="1"/>
        </p:nvSpPr>
        <p:spPr bwMode="auto">
          <a:xfrm>
            <a:off x="784225" y="2185988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" name="Freeform 22"/>
          <p:cNvSpPr>
            <a:spLocks noEditPoints="1"/>
          </p:cNvSpPr>
          <p:nvPr userDrawn="1"/>
        </p:nvSpPr>
        <p:spPr bwMode="auto">
          <a:xfrm>
            <a:off x="685800" y="194786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" name="Freeform 23"/>
          <p:cNvSpPr>
            <a:spLocks noEditPoints="1"/>
          </p:cNvSpPr>
          <p:nvPr userDrawn="1"/>
        </p:nvSpPr>
        <p:spPr bwMode="auto">
          <a:xfrm>
            <a:off x="587375" y="194786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9" name="Freeform 24"/>
          <p:cNvSpPr>
            <a:spLocks noEditPoints="1"/>
          </p:cNvSpPr>
          <p:nvPr userDrawn="1"/>
        </p:nvSpPr>
        <p:spPr bwMode="auto">
          <a:xfrm>
            <a:off x="488950" y="1947863"/>
            <a:ext cx="15875" cy="1117600"/>
          </a:xfrm>
          <a:custGeom>
            <a:avLst/>
            <a:gdLst>
              <a:gd name="T0" fmla="*/ 0 w 10"/>
              <a:gd name="T1" fmla="*/ 2147483647 h 704"/>
              <a:gd name="T2" fmla="*/ 0 w 10"/>
              <a:gd name="T3" fmla="*/ 2147483647 h 704"/>
              <a:gd name="T4" fmla="*/ 2147483647 w 10"/>
              <a:gd name="T5" fmla="*/ 2147483647 h 704"/>
              <a:gd name="T6" fmla="*/ 2147483647 w 10"/>
              <a:gd name="T7" fmla="*/ 2147483647 h 704"/>
              <a:gd name="T8" fmla="*/ 0 w 10"/>
              <a:gd name="T9" fmla="*/ 2147483647 h 704"/>
              <a:gd name="T10" fmla="*/ 0 w 10"/>
              <a:gd name="T11" fmla="*/ 2147483647 h 704"/>
              <a:gd name="T12" fmla="*/ 0 w 10"/>
              <a:gd name="T13" fmla="*/ 2147483647 h 704"/>
              <a:gd name="T14" fmla="*/ 0 w 10"/>
              <a:gd name="T15" fmla="*/ 2147483647 h 704"/>
              <a:gd name="T16" fmla="*/ 2147483647 w 10"/>
              <a:gd name="T17" fmla="*/ 2147483647 h 704"/>
              <a:gd name="T18" fmla="*/ 2147483647 w 10"/>
              <a:gd name="T19" fmla="*/ 2147483647 h 704"/>
              <a:gd name="T20" fmla="*/ 0 w 10"/>
              <a:gd name="T21" fmla="*/ 2147483647 h 704"/>
              <a:gd name="T22" fmla="*/ 0 w 10"/>
              <a:gd name="T23" fmla="*/ 2147483647 h 704"/>
              <a:gd name="T24" fmla="*/ 0 w 10"/>
              <a:gd name="T25" fmla="*/ 2147483647 h 704"/>
              <a:gd name="T26" fmla="*/ 0 w 10"/>
              <a:gd name="T27" fmla="*/ 2147483647 h 704"/>
              <a:gd name="T28" fmla="*/ 2147483647 w 10"/>
              <a:gd name="T29" fmla="*/ 2147483647 h 704"/>
              <a:gd name="T30" fmla="*/ 2147483647 w 10"/>
              <a:gd name="T31" fmla="*/ 2147483647 h 704"/>
              <a:gd name="T32" fmla="*/ 0 w 10"/>
              <a:gd name="T33" fmla="*/ 2147483647 h 704"/>
              <a:gd name="T34" fmla="*/ 0 w 10"/>
              <a:gd name="T35" fmla="*/ 2147483647 h 704"/>
              <a:gd name="T36" fmla="*/ 0 w 10"/>
              <a:gd name="T37" fmla="*/ 2147483647 h 704"/>
              <a:gd name="T38" fmla="*/ 0 w 10"/>
              <a:gd name="T39" fmla="*/ 2147483647 h 704"/>
              <a:gd name="T40" fmla="*/ 2147483647 w 10"/>
              <a:gd name="T41" fmla="*/ 2147483647 h 704"/>
              <a:gd name="T42" fmla="*/ 2147483647 w 10"/>
              <a:gd name="T43" fmla="*/ 2147483647 h 704"/>
              <a:gd name="T44" fmla="*/ 0 w 10"/>
              <a:gd name="T45" fmla="*/ 2147483647 h 704"/>
              <a:gd name="T46" fmla="*/ 0 w 10"/>
              <a:gd name="T47" fmla="*/ 2147483647 h 704"/>
              <a:gd name="T48" fmla="*/ 0 w 10"/>
              <a:gd name="T49" fmla="*/ 2147483647 h 704"/>
              <a:gd name="T50" fmla="*/ 0 w 10"/>
              <a:gd name="T51" fmla="*/ 0 h 704"/>
              <a:gd name="T52" fmla="*/ 2147483647 w 10"/>
              <a:gd name="T53" fmla="*/ 0 h 704"/>
              <a:gd name="T54" fmla="*/ 2147483647 w 10"/>
              <a:gd name="T55" fmla="*/ 2147483647 h 704"/>
              <a:gd name="T56" fmla="*/ 0 w 10"/>
              <a:gd name="T57" fmla="*/ 2147483647 h 704"/>
              <a:gd name="T58" fmla="*/ 0 w 10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0" name="Freeform 25"/>
          <p:cNvSpPr>
            <a:spLocks noEditPoints="1"/>
          </p:cNvSpPr>
          <p:nvPr userDrawn="1"/>
        </p:nvSpPr>
        <p:spPr bwMode="auto">
          <a:xfrm>
            <a:off x="390525" y="1947863"/>
            <a:ext cx="19050" cy="1117600"/>
          </a:xfrm>
          <a:custGeom>
            <a:avLst/>
            <a:gdLst>
              <a:gd name="T0" fmla="*/ 0 w 12"/>
              <a:gd name="T1" fmla="*/ 2147483647 h 704"/>
              <a:gd name="T2" fmla="*/ 0 w 12"/>
              <a:gd name="T3" fmla="*/ 2147483647 h 704"/>
              <a:gd name="T4" fmla="*/ 2147483647 w 12"/>
              <a:gd name="T5" fmla="*/ 2147483647 h 704"/>
              <a:gd name="T6" fmla="*/ 2147483647 w 12"/>
              <a:gd name="T7" fmla="*/ 2147483647 h 704"/>
              <a:gd name="T8" fmla="*/ 0 w 12"/>
              <a:gd name="T9" fmla="*/ 2147483647 h 704"/>
              <a:gd name="T10" fmla="*/ 0 w 12"/>
              <a:gd name="T11" fmla="*/ 2147483647 h 704"/>
              <a:gd name="T12" fmla="*/ 0 w 12"/>
              <a:gd name="T13" fmla="*/ 2147483647 h 704"/>
              <a:gd name="T14" fmla="*/ 0 w 12"/>
              <a:gd name="T15" fmla="*/ 2147483647 h 704"/>
              <a:gd name="T16" fmla="*/ 2147483647 w 12"/>
              <a:gd name="T17" fmla="*/ 2147483647 h 704"/>
              <a:gd name="T18" fmla="*/ 2147483647 w 12"/>
              <a:gd name="T19" fmla="*/ 2147483647 h 704"/>
              <a:gd name="T20" fmla="*/ 0 w 12"/>
              <a:gd name="T21" fmla="*/ 2147483647 h 704"/>
              <a:gd name="T22" fmla="*/ 0 w 12"/>
              <a:gd name="T23" fmla="*/ 2147483647 h 704"/>
              <a:gd name="T24" fmla="*/ 0 w 12"/>
              <a:gd name="T25" fmla="*/ 2147483647 h 704"/>
              <a:gd name="T26" fmla="*/ 0 w 12"/>
              <a:gd name="T27" fmla="*/ 2147483647 h 704"/>
              <a:gd name="T28" fmla="*/ 2147483647 w 12"/>
              <a:gd name="T29" fmla="*/ 2147483647 h 704"/>
              <a:gd name="T30" fmla="*/ 2147483647 w 12"/>
              <a:gd name="T31" fmla="*/ 2147483647 h 704"/>
              <a:gd name="T32" fmla="*/ 0 w 12"/>
              <a:gd name="T33" fmla="*/ 2147483647 h 704"/>
              <a:gd name="T34" fmla="*/ 0 w 12"/>
              <a:gd name="T35" fmla="*/ 2147483647 h 704"/>
              <a:gd name="T36" fmla="*/ 0 w 12"/>
              <a:gd name="T37" fmla="*/ 2147483647 h 704"/>
              <a:gd name="T38" fmla="*/ 0 w 12"/>
              <a:gd name="T39" fmla="*/ 2147483647 h 704"/>
              <a:gd name="T40" fmla="*/ 2147483647 w 12"/>
              <a:gd name="T41" fmla="*/ 2147483647 h 704"/>
              <a:gd name="T42" fmla="*/ 2147483647 w 12"/>
              <a:gd name="T43" fmla="*/ 2147483647 h 704"/>
              <a:gd name="T44" fmla="*/ 0 w 12"/>
              <a:gd name="T45" fmla="*/ 2147483647 h 704"/>
              <a:gd name="T46" fmla="*/ 0 w 12"/>
              <a:gd name="T47" fmla="*/ 2147483647 h 704"/>
              <a:gd name="T48" fmla="*/ 0 w 12"/>
              <a:gd name="T49" fmla="*/ 2147483647 h 704"/>
              <a:gd name="T50" fmla="*/ 0 w 12"/>
              <a:gd name="T51" fmla="*/ 0 h 704"/>
              <a:gd name="T52" fmla="*/ 2147483647 w 12"/>
              <a:gd name="T53" fmla="*/ 0 h 704"/>
              <a:gd name="T54" fmla="*/ 2147483647 w 12"/>
              <a:gd name="T55" fmla="*/ 2147483647 h 704"/>
              <a:gd name="T56" fmla="*/ 0 w 12"/>
              <a:gd name="T57" fmla="*/ 2147483647 h 704"/>
              <a:gd name="T58" fmla="*/ 0 w 12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4"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1" name="Freeform 26"/>
          <p:cNvSpPr>
            <a:spLocks noEditPoints="1"/>
          </p:cNvSpPr>
          <p:nvPr userDrawn="1"/>
        </p:nvSpPr>
        <p:spPr bwMode="auto">
          <a:xfrm>
            <a:off x="295275" y="19478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2" name="Freeform 27"/>
          <p:cNvSpPr>
            <a:spLocks noEditPoints="1"/>
          </p:cNvSpPr>
          <p:nvPr userDrawn="1"/>
        </p:nvSpPr>
        <p:spPr bwMode="auto">
          <a:xfrm>
            <a:off x="196850" y="19478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3" name="Freeform 28"/>
          <p:cNvSpPr>
            <a:spLocks noEditPoints="1"/>
          </p:cNvSpPr>
          <p:nvPr userDrawn="1"/>
        </p:nvSpPr>
        <p:spPr bwMode="auto">
          <a:xfrm>
            <a:off x="98425" y="1947863"/>
            <a:ext cx="15875" cy="644525"/>
          </a:xfrm>
          <a:custGeom>
            <a:avLst/>
            <a:gdLst>
              <a:gd name="T0" fmla="*/ 0 w 10"/>
              <a:gd name="T1" fmla="*/ 2147483647 h 406"/>
              <a:gd name="T2" fmla="*/ 0 w 10"/>
              <a:gd name="T3" fmla="*/ 2147483647 h 406"/>
              <a:gd name="T4" fmla="*/ 2147483647 w 10"/>
              <a:gd name="T5" fmla="*/ 2147483647 h 406"/>
              <a:gd name="T6" fmla="*/ 2147483647 w 10"/>
              <a:gd name="T7" fmla="*/ 2147483647 h 406"/>
              <a:gd name="T8" fmla="*/ 0 w 10"/>
              <a:gd name="T9" fmla="*/ 2147483647 h 406"/>
              <a:gd name="T10" fmla="*/ 0 w 10"/>
              <a:gd name="T11" fmla="*/ 2147483647 h 406"/>
              <a:gd name="T12" fmla="*/ 0 w 10"/>
              <a:gd name="T13" fmla="*/ 2147483647 h 406"/>
              <a:gd name="T14" fmla="*/ 0 w 10"/>
              <a:gd name="T15" fmla="*/ 2147483647 h 406"/>
              <a:gd name="T16" fmla="*/ 2147483647 w 10"/>
              <a:gd name="T17" fmla="*/ 2147483647 h 406"/>
              <a:gd name="T18" fmla="*/ 2147483647 w 10"/>
              <a:gd name="T19" fmla="*/ 2147483647 h 406"/>
              <a:gd name="T20" fmla="*/ 0 w 10"/>
              <a:gd name="T21" fmla="*/ 2147483647 h 406"/>
              <a:gd name="T22" fmla="*/ 0 w 10"/>
              <a:gd name="T23" fmla="*/ 2147483647 h 406"/>
              <a:gd name="T24" fmla="*/ 0 w 10"/>
              <a:gd name="T25" fmla="*/ 2147483647 h 406"/>
              <a:gd name="T26" fmla="*/ 0 w 10"/>
              <a:gd name="T27" fmla="*/ 0 h 406"/>
              <a:gd name="T28" fmla="*/ 2147483647 w 10"/>
              <a:gd name="T29" fmla="*/ 0 h 406"/>
              <a:gd name="T30" fmla="*/ 2147483647 w 10"/>
              <a:gd name="T31" fmla="*/ 2147483647 h 406"/>
              <a:gd name="T32" fmla="*/ 0 w 10"/>
              <a:gd name="T33" fmla="*/ 2147483647 h 406"/>
              <a:gd name="T34" fmla="*/ 0 w 10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4" name="Freeform 29"/>
          <p:cNvSpPr>
            <a:spLocks noEditPoints="1"/>
          </p:cNvSpPr>
          <p:nvPr userDrawn="1"/>
        </p:nvSpPr>
        <p:spPr bwMode="auto">
          <a:xfrm>
            <a:off x="0" y="995363"/>
            <a:ext cx="603250" cy="1358900"/>
          </a:xfrm>
          <a:custGeom>
            <a:avLst/>
            <a:gdLst>
              <a:gd name="T0" fmla="*/ 0 w 380"/>
              <a:gd name="T1" fmla="*/ 2147483647 h 856"/>
              <a:gd name="T2" fmla="*/ 2147483647 w 380"/>
              <a:gd name="T3" fmla="*/ 2147483647 h 856"/>
              <a:gd name="T4" fmla="*/ 0 w 380"/>
              <a:gd name="T5" fmla="*/ 2147483647 h 856"/>
              <a:gd name="T6" fmla="*/ 0 w 380"/>
              <a:gd name="T7" fmla="*/ 2147483647 h 856"/>
              <a:gd name="T8" fmla="*/ 2147483647 w 380"/>
              <a:gd name="T9" fmla="*/ 2147483647 h 856"/>
              <a:gd name="T10" fmla="*/ 0 w 380"/>
              <a:gd name="T11" fmla="*/ 2147483647 h 856"/>
              <a:gd name="T12" fmla="*/ 2147483647 w 380"/>
              <a:gd name="T13" fmla="*/ 2147483647 h 856"/>
              <a:gd name="T14" fmla="*/ 2147483647 w 380"/>
              <a:gd name="T15" fmla="*/ 2147483647 h 856"/>
              <a:gd name="T16" fmla="*/ 2147483647 w 380"/>
              <a:gd name="T17" fmla="*/ 2147483647 h 856"/>
              <a:gd name="T18" fmla="*/ 2147483647 w 380"/>
              <a:gd name="T19" fmla="*/ 2147483647 h 856"/>
              <a:gd name="T20" fmla="*/ 2147483647 w 380"/>
              <a:gd name="T21" fmla="*/ 2147483647 h 856"/>
              <a:gd name="T22" fmla="*/ 2147483647 w 380"/>
              <a:gd name="T23" fmla="*/ 2147483647 h 856"/>
              <a:gd name="T24" fmla="*/ 2147483647 w 380"/>
              <a:gd name="T25" fmla="*/ 2147483647 h 856"/>
              <a:gd name="T26" fmla="*/ 2147483647 w 380"/>
              <a:gd name="T27" fmla="*/ 2147483647 h 856"/>
              <a:gd name="T28" fmla="*/ 2147483647 w 380"/>
              <a:gd name="T29" fmla="*/ 2147483647 h 856"/>
              <a:gd name="T30" fmla="*/ 2147483647 w 380"/>
              <a:gd name="T31" fmla="*/ 2147483647 h 856"/>
              <a:gd name="T32" fmla="*/ 2147483647 w 380"/>
              <a:gd name="T33" fmla="*/ 2147483647 h 856"/>
              <a:gd name="T34" fmla="*/ 2147483647 w 380"/>
              <a:gd name="T35" fmla="*/ 2147483647 h 856"/>
              <a:gd name="T36" fmla="*/ 2147483647 w 380"/>
              <a:gd name="T37" fmla="*/ 2147483647 h 856"/>
              <a:gd name="T38" fmla="*/ 2147483647 w 380"/>
              <a:gd name="T39" fmla="*/ 2147483647 h 856"/>
              <a:gd name="T40" fmla="*/ 2147483647 w 380"/>
              <a:gd name="T41" fmla="*/ 2147483647 h 856"/>
              <a:gd name="T42" fmla="*/ 2147483647 w 380"/>
              <a:gd name="T43" fmla="*/ 2147483647 h 856"/>
              <a:gd name="T44" fmla="*/ 2147483647 w 380"/>
              <a:gd name="T45" fmla="*/ 2147483647 h 856"/>
              <a:gd name="T46" fmla="*/ 2147483647 w 380"/>
              <a:gd name="T47" fmla="*/ 2147483647 h 856"/>
              <a:gd name="T48" fmla="*/ 0 w 380"/>
              <a:gd name="T49" fmla="*/ 2147483647 h 856"/>
              <a:gd name="T50" fmla="*/ 2147483647 w 380"/>
              <a:gd name="T51" fmla="*/ 2147483647 h 856"/>
              <a:gd name="T52" fmla="*/ 0 w 380"/>
              <a:gd name="T53" fmla="*/ 2147483647 h 856"/>
              <a:gd name="T54" fmla="*/ 2147483647 w 380"/>
              <a:gd name="T55" fmla="*/ 2147483647 h 856"/>
              <a:gd name="T56" fmla="*/ 2147483647 w 380"/>
              <a:gd name="T57" fmla="*/ 2147483647 h 856"/>
              <a:gd name="T58" fmla="*/ 2147483647 w 380"/>
              <a:gd name="T59" fmla="*/ 2147483647 h 856"/>
              <a:gd name="T60" fmla="*/ 2147483647 w 380"/>
              <a:gd name="T61" fmla="*/ 2147483647 h 856"/>
              <a:gd name="T62" fmla="*/ 2147483647 w 380"/>
              <a:gd name="T63" fmla="*/ 2147483647 h 856"/>
              <a:gd name="T64" fmla="*/ 2147483647 w 380"/>
              <a:gd name="T65" fmla="*/ 2147483647 h 856"/>
              <a:gd name="T66" fmla="*/ 2147483647 w 380"/>
              <a:gd name="T67" fmla="*/ 2147483647 h 856"/>
              <a:gd name="T68" fmla="*/ 2147483647 w 380"/>
              <a:gd name="T69" fmla="*/ 2147483647 h 856"/>
              <a:gd name="T70" fmla="*/ 2147483647 w 380"/>
              <a:gd name="T71" fmla="*/ 2147483647 h 856"/>
              <a:gd name="T72" fmla="*/ 2147483647 w 380"/>
              <a:gd name="T73" fmla="*/ 2147483647 h 856"/>
              <a:gd name="T74" fmla="*/ 2147483647 w 380"/>
              <a:gd name="T75" fmla="*/ 2147483647 h 856"/>
              <a:gd name="T76" fmla="*/ 2147483647 w 380"/>
              <a:gd name="T77" fmla="*/ 2147483647 h 856"/>
              <a:gd name="T78" fmla="*/ 0 w 380"/>
              <a:gd name="T79" fmla="*/ 2147483647 h 856"/>
              <a:gd name="T80" fmla="*/ 2147483647 w 380"/>
              <a:gd name="T81" fmla="*/ 2147483647 h 856"/>
              <a:gd name="T82" fmla="*/ 0 w 380"/>
              <a:gd name="T83" fmla="*/ 2147483647 h 856"/>
              <a:gd name="T84" fmla="*/ 2147483647 w 380"/>
              <a:gd name="T85" fmla="*/ 2147483647 h 856"/>
              <a:gd name="T86" fmla="*/ 2147483647 w 380"/>
              <a:gd name="T87" fmla="*/ 2147483647 h 856"/>
              <a:gd name="T88" fmla="*/ 2147483647 w 380"/>
              <a:gd name="T89" fmla="*/ 2147483647 h 856"/>
              <a:gd name="T90" fmla="*/ 0 w 380"/>
              <a:gd name="T91" fmla="*/ 2147483647 h 856"/>
              <a:gd name="T92" fmla="*/ 2147483647 w 380"/>
              <a:gd name="T93" fmla="*/ 2147483647 h 856"/>
              <a:gd name="T94" fmla="*/ 0 w 380"/>
              <a:gd name="T95" fmla="*/ 2147483647 h 856"/>
              <a:gd name="T96" fmla="*/ 0 w 380"/>
              <a:gd name="T97" fmla="*/ 0 h 856"/>
              <a:gd name="T98" fmla="*/ 2147483647 w 380"/>
              <a:gd name="T99" fmla="*/ 2147483647 h 856"/>
              <a:gd name="T100" fmla="*/ 0 w 380"/>
              <a:gd name="T101" fmla="*/ 2147483647 h 8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0" h="856">
                <a:moveTo>
                  <a:pt x="0" y="856"/>
                </a:moveTo>
                <a:lnTo>
                  <a:pt x="0" y="750"/>
                </a:lnTo>
                <a:lnTo>
                  <a:pt x="12" y="750"/>
                </a:lnTo>
                <a:lnTo>
                  <a:pt x="12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370" y="556"/>
                </a:moveTo>
                <a:lnTo>
                  <a:pt x="370" y="450"/>
                </a:lnTo>
                <a:lnTo>
                  <a:pt x="380" y="450"/>
                </a:lnTo>
                <a:lnTo>
                  <a:pt x="380" y="556"/>
                </a:lnTo>
                <a:lnTo>
                  <a:pt x="370" y="556"/>
                </a:lnTo>
                <a:close/>
                <a:moveTo>
                  <a:pt x="308" y="556"/>
                </a:moveTo>
                <a:lnTo>
                  <a:pt x="308" y="450"/>
                </a:lnTo>
                <a:lnTo>
                  <a:pt x="318" y="450"/>
                </a:lnTo>
                <a:lnTo>
                  <a:pt x="318" y="556"/>
                </a:lnTo>
                <a:lnTo>
                  <a:pt x="308" y="556"/>
                </a:lnTo>
                <a:close/>
                <a:moveTo>
                  <a:pt x="246" y="556"/>
                </a:moveTo>
                <a:lnTo>
                  <a:pt x="246" y="450"/>
                </a:lnTo>
                <a:lnTo>
                  <a:pt x="258" y="450"/>
                </a:lnTo>
                <a:lnTo>
                  <a:pt x="258" y="556"/>
                </a:lnTo>
                <a:lnTo>
                  <a:pt x="246" y="556"/>
                </a:lnTo>
                <a:close/>
                <a:moveTo>
                  <a:pt x="186" y="556"/>
                </a:moveTo>
                <a:lnTo>
                  <a:pt x="186" y="450"/>
                </a:lnTo>
                <a:lnTo>
                  <a:pt x="196" y="450"/>
                </a:lnTo>
                <a:lnTo>
                  <a:pt x="196" y="556"/>
                </a:lnTo>
                <a:lnTo>
                  <a:pt x="186" y="556"/>
                </a:lnTo>
                <a:close/>
                <a:moveTo>
                  <a:pt x="124" y="556"/>
                </a:moveTo>
                <a:lnTo>
                  <a:pt x="124" y="450"/>
                </a:lnTo>
                <a:lnTo>
                  <a:pt x="134" y="450"/>
                </a:lnTo>
                <a:lnTo>
                  <a:pt x="134" y="556"/>
                </a:lnTo>
                <a:lnTo>
                  <a:pt x="124" y="556"/>
                </a:lnTo>
                <a:close/>
                <a:moveTo>
                  <a:pt x="62" y="556"/>
                </a:moveTo>
                <a:lnTo>
                  <a:pt x="62" y="450"/>
                </a:lnTo>
                <a:lnTo>
                  <a:pt x="72" y="450"/>
                </a:lnTo>
                <a:lnTo>
                  <a:pt x="72" y="556"/>
                </a:lnTo>
                <a:lnTo>
                  <a:pt x="62" y="55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246" y="406"/>
                </a:moveTo>
                <a:lnTo>
                  <a:pt x="246" y="300"/>
                </a:lnTo>
                <a:lnTo>
                  <a:pt x="258" y="300"/>
                </a:lnTo>
                <a:lnTo>
                  <a:pt x="258" y="406"/>
                </a:lnTo>
                <a:lnTo>
                  <a:pt x="246" y="406"/>
                </a:lnTo>
                <a:close/>
                <a:moveTo>
                  <a:pt x="186" y="406"/>
                </a:moveTo>
                <a:lnTo>
                  <a:pt x="186" y="300"/>
                </a:lnTo>
                <a:lnTo>
                  <a:pt x="196" y="300"/>
                </a:lnTo>
                <a:lnTo>
                  <a:pt x="196" y="406"/>
                </a:lnTo>
                <a:lnTo>
                  <a:pt x="186" y="406"/>
                </a:lnTo>
                <a:close/>
                <a:moveTo>
                  <a:pt x="124" y="406"/>
                </a:moveTo>
                <a:lnTo>
                  <a:pt x="124" y="300"/>
                </a:lnTo>
                <a:lnTo>
                  <a:pt x="134" y="300"/>
                </a:lnTo>
                <a:lnTo>
                  <a:pt x="134" y="406"/>
                </a:lnTo>
                <a:lnTo>
                  <a:pt x="124" y="406"/>
                </a:lnTo>
                <a:close/>
                <a:moveTo>
                  <a:pt x="62" y="406"/>
                </a:moveTo>
                <a:lnTo>
                  <a:pt x="62" y="300"/>
                </a:lnTo>
                <a:lnTo>
                  <a:pt x="72" y="300"/>
                </a:lnTo>
                <a:lnTo>
                  <a:pt x="72" y="406"/>
                </a:lnTo>
                <a:lnTo>
                  <a:pt x="62" y="40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62" y="256"/>
                </a:moveTo>
                <a:lnTo>
                  <a:pt x="62" y="150"/>
                </a:lnTo>
                <a:lnTo>
                  <a:pt x="72" y="150"/>
                </a:lnTo>
                <a:lnTo>
                  <a:pt x="72" y="256"/>
                </a:lnTo>
                <a:lnTo>
                  <a:pt x="62" y="25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5" name="Freeform 30"/>
          <p:cNvSpPr>
            <a:spLocks noEditPoints="1"/>
          </p:cNvSpPr>
          <p:nvPr userDrawn="1"/>
        </p:nvSpPr>
        <p:spPr bwMode="auto">
          <a:xfrm>
            <a:off x="1273175" y="2659063"/>
            <a:ext cx="19050" cy="4206875"/>
          </a:xfrm>
          <a:custGeom>
            <a:avLst/>
            <a:gdLst>
              <a:gd name="T0" fmla="*/ 0 w 12"/>
              <a:gd name="T1" fmla="*/ 2147483647 h 2650"/>
              <a:gd name="T2" fmla="*/ 2147483647 w 12"/>
              <a:gd name="T3" fmla="*/ 2147483647 h 2650"/>
              <a:gd name="T4" fmla="*/ 0 w 12"/>
              <a:gd name="T5" fmla="*/ 2147483647 h 2650"/>
              <a:gd name="T6" fmla="*/ 0 w 12"/>
              <a:gd name="T7" fmla="*/ 2147483647 h 2650"/>
              <a:gd name="T8" fmla="*/ 2147483647 w 12"/>
              <a:gd name="T9" fmla="*/ 2147483647 h 2650"/>
              <a:gd name="T10" fmla="*/ 0 w 12"/>
              <a:gd name="T11" fmla="*/ 2147483647 h 2650"/>
              <a:gd name="T12" fmla="*/ 0 w 12"/>
              <a:gd name="T13" fmla="*/ 2147483647 h 2650"/>
              <a:gd name="T14" fmla="*/ 2147483647 w 12"/>
              <a:gd name="T15" fmla="*/ 2147483647 h 2650"/>
              <a:gd name="T16" fmla="*/ 0 w 12"/>
              <a:gd name="T17" fmla="*/ 2147483647 h 2650"/>
              <a:gd name="T18" fmla="*/ 0 w 12"/>
              <a:gd name="T19" fmla="*/ 2147483647 h 2650"/>
              <a:gd name="T20" fmla="*/ 2147483647 w 12"/>
              <a:gd name="T21" fmla="*/ 2147483647 h 2650"/>
              <a:gd name="T22" fmla="*/ 0 w 12"/>
              <a:gd name="T23" fmla="*/ 2147483647 h 2650"/>
              <a:gd name="T24" fmla="*/ 0 w 12"/>
              <a:gd name="T25" fmla="*/ 2147483647 h 2650"/>
              <a:gd name="T26" fmla="*/ 2147483647 w 12"/>
              <a:gd name="T27" fmla="*/ 2147483647 h 2650"/>
              <a:gd name="T28" fmla="*/ 0 w 12"/>
              <a:gd name="T29" fmla="*/ 2147483647 h 2650"/>
              <a:gd name="T30" fmla="*/ 0 w 12"/>
              <a:gd name="T31" fmla="*/ 2147483647 h 2650"/>
              <a:gd name="T32" fmla="*/ 2147483647 w 12"/>
              <a:gd name="T33" fmla="*/ 2147483647 h 2650"/>
              <a:gd name="T34" fmla="*/ 0 w 12"/>
              <a:gd name="T35" fmla="*/ 2147483647 h 2650"/>
              <a:gd name="T36" fmla="*/ 0 w 12"/>
              <a:gd name="T37" fmla="*/ 2147483647 h 2650"/>
              <a:gd name="T38" fmla="*/ 2147483647 w 12"/>
              <a:gd name="T39" fmla="*/ 2147483647 h 2650"/>
              <a:gd name="T40" fmla="*/ 0 w 12"/>
              <a:gd name="T41" fmla="*/ 2147483647 h 2650"/>
              <a:gd name="T42" fmla="*/ 0 w 12"/>
              <a:gd name="T43" fmla="*/ 2147483647 h 2650"/>
              <a:gd name="T44" fmla="*/ 2147483647 w 12"/>
              <a:gd name="T45" fmla="*/ 2147483647 h 2650"/>
              <a:gd name="T46" fmla="*/ 0 w 12"/>
              <a:gd name="T47" fmla="*/ 2147483647 h 2650"/>
              <a:gd name="T48" fmla="*/ 0 w 12"/>
              <a:gd name="T49" fmla="*/ 2147483647 h 2650"/>
              <a:gd name="T50" fmla="*/ 2147483647 w 12"/>
              <a:gd name="T51" fmla="*/ 2147483647 h 2650"/>
              <a:gd name="T52" fmla="*/ 0 w 12"/>
              <a:gd name="T53" fmla="*/ 2147483647 h 2650"/>
              <a:gd name="T54" fmla="*/ 0 w 12"/>
              <a:gd name="T55" fmla="*/ 2147483647 h 2650"/>
              <a:gd name="T56" fmla="*/ 2147483647 w 12"/>
              <a:gd name="T57" fmla="*/ 2147483647 h 2650"/>
              <a:gd name="T58" fmla="*/ 0 w 12"/>
              <a:gd name="T59" fmla="*/ 2147483647 h 2650"/>
              <a:gd name="T60" fmla="*/ 0 w 12"/>
              <a:gd name="T61" fmla="*/ 2147483647 h 2650"/>
              <a:gd name="T62" fmla="*/ 2147483647 w 12"/>
              <a:gd name="T63" fmla="*/ 2147483647 h 2650"/>
              <a:gd name="T64" fmla="*/ 0 w 12"/>
              <a:gd name="T65" fmla="*/ 2147483647 h 2650"/>
              <a:gd name="T66" fmla="*/ 0 w 12"/>
              <a:gd name="T67" fmla="*/ 2147483647 h 2650"/>
              <a:gd name="T68" fmla="*/ 2147483647 w 12"/>
              <a:gd name="T69" fmla="*/ 2147483647 h 2650"/>
              <a:gd name="T70" fmla="*/ 0 w 12"/>
              <a:gd name="T71" fmla="*/ 2147483647 h 2650"/>
              <a:gd name="T72" fmla="*/ 0 w 12"/>
              <a:gd name="T73" fmla="*/ 2147483647 h 2650"/>
              <a:gd name="T74" fmla="*/ 2147483647 w 12"/>
              <a:gd name="T75" fmla="*/ 2147483647 h 2650"/>
              <a:gd name="T76" fmla="*/ 0 w 12"/>
              <a:gd name="T77" fmla="*/ 2147483647 h 2650"/>
              <a:gd name="T78" fmla="*/ 0 w 12"/>
              <a:gd name="T79" fmla="*/ 2147483647 h 2650"/>
              <a:gd name="T80" fmla="*/ 2147483647 w 12"/>
              <a:gd name="T81" fmla="*/ 2147483647 h 2650"/>
              <a:gd name="T82" fmla="*/ 0 w 12"/>
              <a:gd name="T83" fmla="*/ 2147483647 h 2650"/>
              <a:gd name="T84" fmla="*/ 0 w 12"/>
              <a:gd name="T85" fmla="*/ 2147483647 h 2650"/>
              <a:gd name="T86" fmla="*/ 2147483647 w 12"/>
              <a:gd name="T87" fmla="*/ 2147483647 h 2650"/>
              <a:gd name="T88" fmla="*/ 0 w 12"/>
              <a:gd name="T89" fmla="*/ 2147483647 h 2650"/>
              <a:gd name="T90" fmla="*/ 0 w 12"/>
              <a:gd name="T91" fmla="*/ 2147483647 h 2650"/>
              <a:gd name="T92" fmla="*/ 2147483647 w 12"/>
              <a:gd name="T93" fmla="*/ 2147483647 h 2650"/>
              <a:gd name="T94" fmla="*/ 0 w 12"/>
              <a:gd name="T95" fmla="*/ 2147483647 h 2650"/>
              <a:gd name="T96" fmla="*/ 0 w 12"/>
              <a:gd name="T97" fmla="*/ 2147483647 h 2650"/>
              <a:gd name="T98" fmla="*/ 2147483647 w 12"/>
              <a:gd name="T99" fmla="*/ 2147483647 h 2650"/>
              <a:gd name="T100" fmla="*/ 0 w 12"/>
              <a:gd name="T101" fmla="*/ 2147483647 h 2650"/>
              <a:gd name="T102" fmla="*/ 0 w 12"/>
              <a:gd name="T103" fmla="*/ 0 h 2650"/>
              <a:gd name="T104" fmla="*/ 2147483647 w 12"/>
              <a:gd name="T105" fmla="*/ 2147483647 h 2650"/>
              <a:gd name="T106" fmla="*/ 0 w 12"/>
              <a:gd name="T107" fmla="*/ 2147483647 h 26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" h="2650">
                <a:moveTo>
                  <a:pt x="0" y="2650"/>
                </a:moveTo>
                <a:lnTo>
                  <a:pt x="0" y="2544"/>
                </a:lnTo>
                <a:lnTo>
                  <a:pt x="12" y="2544"/>
                </a:lnTo>
                <a:lnTo>
                  <a:pt x="12" y="2650"/>
                </a:lnTo>
                <a:lnTo>
                  <a:pt x="0" y="2650"/>
                </a:lnTo>
                <a:close/>
                <a:moveTo>
                  <a:pt x="0" y="2502"/>
                </a:moveTo>
                <a:lnTo>
                  <a:pt x="0" y="2394"/>
                </a:lnTo>
                <a:lnTo>
                  <a:pt x="12" y="2394"/>
                </a:lnTo>
                <a:lnTo>
                  <a:pt x="12" y="2502"/>
                </a:lnTo>
                <a:lnTo>
                  <a:pt x="0" y="2502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2" y="2244"/>
                </a:lnTo>
                <a:lnTo>
                  <a:pt x="12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6"/>
                </a:lnTo>
                <a:lnTo>
                  <a:pt x="12" y="2096"/>
                </a:lnTo>
                <a:lnTo>
                  <a:pt x="12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2" y="1946"/>
                </a:lnTo>
                <a:lnTo>
                  <a:pt x="12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2" y="1796"/>
                </a:lnTo>
                <a:lnTo>
                  <a:pt x="12" y="1902"/>
                </a:lnTo>
                <a:lnTo>
                  <a:pt x="0" y="1902"/>
                </a:lnTo>
                <a:close/>
                <a:moveTo>
                  <a:pt x="0" y="1754"/>
                </a:moveTo>
                <a:lnTo>
                  <a:pt x="0" y="1646"/>
                </a:lnTo>
                <a:lnTo>
                  <a:pt x="12" y="1646"/>
                </a:lnTo>
                <a:lnTo>
                  <a:pt x="12" y="1754"/>
                </a:lnTo>
                <a:lnTo>
                  <a:pt x="0" y="1754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2" y="1496"/>
                </a:lnTo>
                <a:lnTo>
                  <a:pt x="12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8"/>
                </a:lnTo>
                <a:lnTo>
                  <a:pt x="12" y="1348"/>
                </a:lnTo>
                <a:lnTo>
                  <a:pt x="12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2" y="1198"/>
                </a:lnTo>
                <a:lnTo>
                  <a:pt x="12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2" y="1048"/>
                </a:lnTo>
                <a:lnTo>
                  <a:pt x="12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2" y="898"/>
                </a:lnTo>
                <a:lnTo>
                  <a:pt x="12" y="1004"/>
                </a:lnTo>
                <a:lnTo>
                  <a:pt x="0" y="1004"/>
                </a:lnTo>
                <a:close/>
                <a:moveTo>
                  <a:pt x="0" y="856"/>
                </a:moveTo>
                <a:lnTo>
                  <a:pt x="0" y="748"/>
                </a:lnTo>
                <a:lnTo>
                  <a:pt x="12" y="748"/>
                </a:lnTo>
                <a:lnTo>
                  <a:pt x="12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6" name="Freeform 31"/>
          <p:cNvSpPr>
            <a:spLocks noEditPoints="1"/>
          </p:cNvSpPr>
          <p:nvPr userDrawn="1"/>
        </p:nvSpPr>
        <p:spPr bwMode="auto">
          <a:xfrm>
            <a:off x="1177925" y="2659063"/>
            <a:ext cx="15875" cy="1358900"/>
          </a:xfrm>
          <a:custGeom>
            <a:avLst/>
            <a:gdLst>
              <a:gd name="T0" fmla="*/ 0 w 10"/>
              <a:gd name="T1" fmla="*/ 2147483647 h 856"/>
              <a:gd name="T2" fmla="*/ 0 w 10"/>
              <a:gd name="T3" fmla="*/ 2147483647 h 856"/>
              <a:gd name="T4" fmla="*/ 2147483647 w 10"/>
              <a:gd name="T5" fmla="*/ 2147483647 h 856"/>
              <a:gd name="T6" fmla="*/ 2147483647 w 10"/>
              <a:gd name="T7" fmla="*/ 2147483647 h 856"/>
              <a:gd name="T8" fmla="*/ 0 w 10"/>
              <a:gd name="T9" fmla="*/ 2147483647 h 856"/>
              <a:gd name="T10" fmla="*/ 0 w 10"/>
              <a:gd name="T11" fmla="*/ 2147483647 h 856"/>
              <a:gd name="T12" fmla="*/ 0 w 10"/>
              <a:gd name="T13" fmla="*/ 2147483647 h 856"/>
              <a:gd name="T14" fmla="*/ 0 w 10"/>
              <a:gd name="T15" fmla="*/ 2147483647 h 856"/>
              <a:gd name="T16" fmla="*/ 2147483647 w 10"/>
              <a:gd name="T17" fmla="*/ 2147483647 h 856"/>
              <a:gd name="T18" fmla="*/ 2147483647 w 10"/>
              <a:gd name="T19" fmla="*/ 2147483647 h 856"/>
              <a:gd name="T20" fmla="*/ 0 w 10"/>
              <a:gd name="T21" fmla="*/ 2147483647 h 856"/>
              <a:gd name="T22" fmla="*/ 0 w 10"/>
              <a:gd name="T23" fmla="*/ 2147483647 h 856"/>
              <a:gd name="T24" fmla="*/ 0 w 10"/>
              <a:gd name="T25" fmla="*/ 2147483647 h 856"/>
              <a:gd name="T26" fmla="*/ 0 w 10"/>
              <a:gd name="T27" fmla="*/ 2147483647 h 856"/>
              <a:gd name="T28" fmla="*/ 2147483647 w 10"/>
              <a:gd name="T29" fmla="*/ 2147483647 h 856"/>
              <a:gd name="T30" fmla="*/ 2147483647 w 10"/>
              <a:gd name="T31" fmla="*/ 2147483647 h 856"/>
              <a:gd name="T32" fmla="*/ 0 w 10"/>
              <a:gd name="T33" fmla="*/ 2147483647 h 856"/>
              <a:gd name="T34" fmla="*/ 0 w 10"/>
              <a:gd name="T35" fmla="*/ 2147483647 h 856"/>
              <a:gd name="T36" fmla="*/ 0 w 10"/>
              <a:gd name="T37" fmla="*/ 2147483647 h 856"/>
              <a:gd name="T38" fmla="*/ 0 w 10"/>
              <a:gd name="T39" fmla="*/ 2147483647 h 856"/>
              <a:gd name="T40" fmla="*/ 2147483647 w 10"/>
              <a:gd name="T41" fmla="*/ 2147483647 h 856"/>
              <a:gd name="T42" fmla="*/ 2147483647 w 10"/>
              <a:gd name="T43" fmla="*/ 2147483647 h 856"/>
              <a:gd name="T44" fmla="*/ 0 w 10"/>
              <a:gd name="T45" fmla="*/ 2147483647 h 856"/>
              <a:gd name="T46" fmla="*/ 0 w 10"/>
              <a:gd name="T47" fmla="*/ 2147483647 h 856"/>
              <a:gd name="T48" fmla="*/ 0 w 10"/>
              <a:gd name="T49" fmla="*/ 2147483647 h 856"/>
              <a:gd name="T50" fmla="*/ 0 w 10"/>
              <a:gd name="T51" fmla="*/ 2147483647 h 856"/>
              <a:gd name="T52" fmla="*/ 2147483647 w 10"/>
              <a:gd name="T53" fmla="*/ 2147483647 h 856"/>
              <a:gd name="T54" fmla="*/ 2147483647 w 10"/>
              <a:gd name="T55" fmla="*/ 2147483647 h 856"/>
              <a:gd name="T56" fmla="*/ 0 w 10"/>
              <a:gd name="T57" fmla="*/ 2147483647 h 856"/>
              <a:gd name="T58" fmla="*/ 0 w 10"/>
              <a:gd name="T59" fmla="*/ 2147483647 h 856"/>
              <a:gd name="T60" fmla="*/ 0 w 10"/>
              <a:gd name="T61" fmla="*/ 2147483647 h 856"/>
              <a:gd name="T62" fmla="*/ 0 w 10"/>
              <a:gd name="T63" fmla="*/ 0 h 856"/>
              <a:gd name="T64" fmla="*/ 2147483647 w 10"/>
              <a:gd name="T65" fmla="*/ 0 h 856"/>
              <a:gd name="T66" fmla="*/ 2147483647 w 10"/>
              <a:gd name="T67" fmla="*/ 2147483647 h 856"/>
              <a:gd name="T68" fmla="*/ 0 w 10"/>
              <a:gd name="T69" fmla="*/ 2147483647 h 856"/>
              <a:gd name="T70" fmla="*/ 0 w 10"/>
              <a:gd name="T71" fmla="*/ 2147483647 h 8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6">
                <a:moveTo>
                  <a:pt x="0" y="856"/>
                </a:moveTo>
                <a:lnTo>
                  <a:pt x="0" y="748"/>
                </a:lnTo>
                <a:lnTo>
                  <a:pt x="10" y="748"/>
                </a:lnTo>
                <a:lnTo>
                  <a:pt x="10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7" name="Freeform 32"/>
          <p:cNvSpPr>
            <a:spLocks noEditPoints="1"/>
          </p:cNvSpPr>
          <p:nvPr userDrawn="1"/>
        </p:nvSpPr>
        <p:spPr bwMode="auto">
          <a:xfrm>
            <a:off x="1079500" y="265906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8" name="Freeform 33"/>
          <p:cNvSpPr>
            <a:spLocks noEditPoints="1"/>
          </p:cNvSpPr>
          <p:nvPr userDrawn="1"/>
        </p:nvSpPr>
        <p:spPr bwMode="auto">
          <a:xfrm>
            <a:off x="981075" y="242411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19" name="Freeform 34"/>
          <p:cNvSpPr>
            <a:spLocks noEditPoints="1"/>
          </p:cNvSpPr>
          <p:nvPr userDrawn="1"/>
        </p:nvSpPr>
        <p:spPr bwMode="auto">
          <a:xfrm>
            <a:off x="1657350" y="3135313"/>
            <a:ext cx="15875" cy="3730625"/>
          </a:xfrm>
          <a:custGeom>
            <a:avLst/>
            <a:gdLst>
              <a:gd name="T0" fmla="*/ 0 w 10"/>
              <a:gd name="T1" fmla="*/ 2147483647 h 2350"/>
              <a:gd name="T2" fmla="*/ 2147483647 w 10"/>
              <a:gd name="T3" fmla="*/ 2147483647 h 2350"/>
              <a:gd name="T4" fmla="*/ 0 w 10"/>
              <a:gd name="T5" fmla="*/ 2147483647 h 2350"/>
              <a:gd name="T6" fmla="*/ 0 w 10"/>
              <a:gd name="T7" fmla="*/ 2147483647 h 2350"/>
              <a:gd name="T8" fmla="*/ 2147483647 w 10"/>
              <a:gd name="T9" fmla="*/ 2147483647 h 2350"/>
              <a:gd name="T10" fmla="*/ 0 w 10"/>
              <a:gd name="T11" fmla="*/ 2147483647 h 2350"/>
              <a:gd name="T12" fmla="*/ 0 w 10"/>
              <a:gd name="T13" fmla="*/ 2147483647 h 2350"/>
              <a:gd name="T14" fmla="*/ 2147483647 w 10"/>
              <a:gd name="T15" fmla="*/ 2147483647 h 2350"/>
              <a:gd name="T16" fmla="*/ 0 w 10"/>
              <a:gd name="T17" fmla="*/ 2147483647 h 2350"/>
              <a:gd name="T18" fmla="*/ 0 w 10"/>
              <a:gd name="T19" fmla="*/ 2147483647 h 2350"/>
              <a:gd name="T20" fmla="*/ 2147483647 w 10"/>
              <a:gd name="T21" fmla="*/ 2147483647 h 2350"/>
              <a:gd name="T22" fmla="*/ 0 w 10"/>
              <a:gd name="T23" fmla="*/ 2147483647 h 2350"/>
              <a:gd name="T24" fmla="*/ 0 w 10"/>
              <a:gd name="T25" fmla="*/ 2147483647 h 2350"/>
              <a:gd name="T26" fmla="*/ 2147483647 w 10"/>
              <a:gd name="T27" fmla="*/ 2147483647 h 2350"/>
              <a:gd name="T28" fmla="*/ 0 w 10"/>
              <a:gd name="T29" fmla="*/ 2147483647 h 2350"/>
              <a:gd name="T30" fmla="*/ 0 w 10"/>
              <a:gd name="T31" fmla="*/ 2147483647 h 2350"/>
              <a:gd name="T32" fmla="*/ 2147483647 w 10"/>
              <a:gd name="T33" fmla="*/ 2147483647 h 2350"/>
              <a:gd name="T34" fmla="*/ 0 w 10"/>
              <a:gd name="T35" fmla="*/ 2147483647 h 2350"/>
              <a:gd name="T36" fmla="*/ 0 w 10"/>
              <a:gd name="T37" fmla="*/ 2147483647 h 2350"/>
              <a:gd name="T38" fmla="*/ 2147483647 w 10"/>
              <a:gd name="T39" fmla="*/ 2147483647 h 2350"/>
              <a:gd name="T40" fmla="*/ 0 w 10"/>
              <a:gd name="T41" fmla="*/ 2147483647 h 2350"/>
              <a:gd name="T42" fmla="*/ 0 w 10"/>
              <a:gd name="T43" fmla="*/ 2147483647 h 2350"/>
              <a:gd name="T44" fmla="*/ 2147483647 w 10"/>
              <a:gd name="T45" fmla="*/ 2147483647 h 2350"/>
              <a:gd name="T46" fmla="*/ 0 w 10"/>
              <a:gd name="T47" fmla="*/ 2147483647 h 2350"/>
              <a:gd name="T48" fmla="*/ 0 w 10"/>
              <a:gd name="T49" fmla="*/ 2147483647 h 2350"/>
              <a:gd name="T50" fmla="*/ 2147483647 w 10"/>
              <a:gd name="T51" fmla="*/ 2147483647 h 2350"/>
              <a:gd name="T52" fmla="*/ 0 w 10"/>
              <a:gd name="T53" fmla="*/ 2147483647 h 2350"/>
              <a:gd name="T54" fmla="*/ 0 w 10"/>
              <a:gd name="T55" fmla="*/ 2147483647 h 2350"/>
              <a:gd name="T56" fmla="*/ 2147483647 w 10"/>
              <a:gd name="T57" fmla="*/ 2147483647 h 2350"/>
              <a:gd name="T58" fmla="*/ 0 w 10"/>
              <a:gd name="T59" fmla="*/ 2147483647 h 2350"/>
              <a:gd name="T60" fmla="*/ 0 w 10"/>
              <a:gd name="T61" fmla="*/ 2147483647 h 2350"/>
              <a:gd name="T62" fmla="*/ 2147483647 w 10"/>
              <a:gd name="T63" fmla="*/ 2147483647 h 2350"/>
              <a:gd name="T64" fmla="*/ 0 w 10"/>
              <a:gd name="T65" fmla="*/ 2147483647 h 2350"/>
              <a:gd name="T66" fmla="*/ 0 w 10"/>
              <a:gd name="T67" fmla="*/ 2147483647 h 2350"/>
              <a:gd name="T68" fmla="*/ 2147483647 w 10"/>
              <a:gd name="T69" fmla="*/ 2147483647 h 2350"/>
              <a:gd name="T70" fmla="*/ 0 w 10"/>
              <a:gd name="T71" fmla="*/ 2147483647 h 2350"/>
              <a:gd name="T72" fmla="*/ 0 w 10"/>
              <a:gd name="T73" fmla="*/ 2147483647 h 2350"/>
              <a:gd name="T74" fmla="*/ 2147483647 w 10"/>
              <a:gd name="T75" fmla="*/ 2147483647 h 2350"/>
              <a:gd name="T76" fmla="*/ 0 w 10"/>
              <a:gd name="T77" fmla="*/ 2147483647 h 2350"/>
              <a:gd name="T78" fmla="*/ 0 w 10"/>
              <a:gd name="T79" fmla="*/ 2147483647 h 2350"/>
              <a:gd name="T80" fmla="*/ 2147483647 w 10"/>
              <a:gd name="T81" fmla="*/ 2147483647 h 2350"/>
              <a:gd name="T82" fmla="*/ 0 w 10"/>
              <a:gd name="T83" fmla="*/ 2147483647 h 2350"/>
              <a:gd name="T84" fmla="*/ 0 w 10"/>
              <a:gd name="T85" fmla="*/ 2147483647 h 2350"/>
              <a:gd name="T86" fmla="*/ 2147483647 w 10"/>
              <a:gd name="T87" fmla="*/ 2147483647 h 2350"/>
              <a:gd name="T88" fmla="*/ 0 w 10"/>
              <a:gd name="T89" fmla="*/ 2147483647 h 2350"/>
              <a:gd name="T90" fmla="*/ 0 w 10"/>
              <a:gd name="T91" fmla="*/ 0 h 2350"/>
              <a:gd name="T92" fmla="*/ 2147483647 w 10"/>
              <a:gd name="T93" fmla="*/ 2147483647 h 2350"/>
              <a:gd name="T94" fmla="*/ 0 w 10"/>
              <a:gd name="T95" fmla="*/ 2147483647 h 23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" h="2350">
                <a:moveTo>
                  <a:pt x="0" y="2350"/>
                </a:moveTo>
                <a:lnTo>
                  <a:pt x="0" y="2244"/>
                </a:lnTo>
                <a:lnTo>
                  <a:pt x="10" y="2244"/>
                </a:lnTo>
                <a:lnTo>
                  <a:pt x="10" y="2350"/>
                </a:lnTo>
                <a:lnTo>
                  <a:pt x="0" y="2350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4"/>
                </a:lnTo>
                <a:lnTo>
                  <a:pt x="10" y="1944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2"/>
                </a:moveTo>
                <a:lnTo>
                  <a:pt x="0" y="1496"/>
                </a:lnTo>
                <a:lnTo>
                  <a:pt x="10" y="1496"/>
                </a:lnTo>
                <a:lnTo>
                  <a:pt x="10" y="1602"/>
                </a:lnTo>
                <a:lnTo>
                  <a:pt x="0" y="1602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6"/>
                </a:lnTo>
                <a:lnTo>
                  <a:pt x="10" y="1196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0" name="Freeform 35"/>
          <p:cNvSpPr>
            <a:spLocks noEditPoints="1"/>
          </p:cNvSpPr>
          <p:nvPr userDrawn="1"/>
        </p:nvSpPr>
        <p:spPr bwMode="auto">
          <a:xfrm>
            <a:off x="1558925" y="3135313"/>
            <a:ext cx="15875" cy="3730625"/>
          </a:xfrm>
          <a:custGeom>
            <a:avLst/>
            <a:gdLst>
              <a:gd name="T0" fmla="*/ 0 w 10"/>
              <a:gd name="T1" fmla="*/ 2147483647 h 2350"/>
              <a:gd name="T2" fmla="*/ 2147483647 w 10"/>
              <a:gd name="T3" fmla="*/ 2147483647 h 2350"/>
              <a:gd name="T4" fmla="*/ 0 w 10"/>
              <a:gd name="T5" fmla="*/ 2147483647 h 2350"/>
              <a:gd name="T6" fmla="*/ 0 w 10"/>
              <a:gd name="T7" fmla="*/ 2147483647 h 2350"/>
              <a:gd name="T8" fmla="*/ 2147483647 w 10"/>
              <a:gd name="T9" fmla="*/ 2147483647 h 2350"/>
              <a:gd name="T10" fmla="*/ 0 w 10"/>
              <a:gd name="T11" fmla="*/ 2147483647 h 2350"/>
              <a:gd name="T12" fmla="*/ 0 w 10"/>
              <a:gd name="T13" fmla="*/ 2147483647 h 2350"/>
              <a:gd name="T14" fmla="*/ 2147483647 w 10"/>
              <a:gd name="T15" fmla="*/ 2147483647 h 2350"/>
              <a:gd name="T16" fmla="*/ 0 w 10"/>
              <a:gd name="T17" fmla="*/ 2147483647 h 2350"/>
              <a:gd name="T18" fmla="*/ 0 w 10"/>
              <a:gd name="T19" fmla="*/ 2147483647 h 2350"/>
              <a:gd name="T20" fmla="*/ 2147483647 w 10"/>
              <a:gd name="T21" fmla="*/ 2147483647 h 2350"/>
              <a:gd name="T22" fmla="*/ 0 w 10"/>
              <a:gd name="T23" fmla="*/ 2147483647 h 2350"/>
              <a:gd name="T24" fmla="*/ 0 w 10"/>
              <a:gd name="T25" fmla="*/ 2147483647 h 2350"/>
              <a:gd name="T26" fmla="*/ 2147483647 w 10"/>
              <a:gd name="T27" fmla="*/ 2147483647 h 2350"/>
              <a:gd name="T28" fmla="*/ 0 w 10"/>
              <a:gd name="T29" fmla="*/ 2147483647 h 2350"/>
              <a:gd name="T30" fmla="*/ 0 w 10"/>
              <a:gd name="T31" fmla="*/ 2147483647 h 2350"/>
              <a:gd name="T32" fmla="*/ 2147483647 w 10"/>
              <a:gd name="T33" fmla="*/ 2147483647 h 2350"/>
              <a:gd name="T34" fmla="*/ 0 w 10"/>
              <a:gd name="T35" fmla="*/ 2147483647 h 2350"/>
              <a:gd name="T36" fmla="*/ 0 w 10"/>
              <a:gd name="T37" fmla="*/ 2147483647 h 2350"/>
              <a:gd name="T38" fmla="*/ 2147483647 w 10"/>
              <a:gd name="T39" fmla="*/ 2147483647 h 2350"/>
              <a:gd name="T40" fmla="*/ 0 w 10"/>
              <a:gd name="T41" fmla="*/ 2147483647 h 2350"/>
              <a:gd name="T42" fmla="*/ 0 w 10"/>
              <a:gd name="T43" fmla="*/ 2147483647 h 2350"/>
              <a:gd name="T44" fmla="*/ 2147483647 w 10"/>
              <a:gd name="T45" fmla="*/ 2147483647 h 2350"/>
              <a:gd name="T46" fmla="*/ 0 w 10"/>
              <a:gd name="T47" fmla="*/ 2147483647 h 2350"/>
              <a:gd name="T48" fmla="*/ 0 w 10"/>
              <a:gd name="T49" fmla="*/ 2147483647 h 2350"/>
              <a:gd name="T50" fmla="*/ 2147483647 w 10"/>
              <a:gd name="T51" fmla="*/ 2147483647 h 2350"/>
              <a:gd name="T52" fmla="*/ 0 w 10"/>
              <a:gd name="T53" fmla="*/ 2147483647 h 2350"/>
              <a:gd name="T54" fmla="*/ 0 w 10"/>
              <a:gd name="T55" fmla="*/ 2147483647 h 2350"/>
              <a:gd name="T56" fmla="*/ 2147483647 w 10"/>
              <a:gd name="T57" fmla="*/ 2147483647 h 2350"/>
              <a:gd name="T58" fmla="*/ 0 w 10"/>
              <a:gd name="T59" fmla="*/ 2147483647 h 2350"/>
              <a:gd name="T60" fmla="*/ 0 w 10"/>
              <a:gd name="T61" fmla="*/ 2147483647 h 2350"/>
              <a:gd name="T62" fmla="*/ 2147483647 w 10"/>
              <a:gd name="T63" fmla="*/ 2147483647 h 2350"/>
              <a:gd name="T64" fmla="*/ 0 w 10"/>
              <a:gd name="T65" fmla="*/ 2147483647 h 2350"/>
              <a:gd name="T66" fmla="*/ 0 w 10"/>
              <a:gd name="T67" fmla="*/ 2147483647 h 2350"/>
              <a:gd name="T68" fmla="*/ 2147483647 w 10"/>
              <a:gd name="T69" fmla="*/ 2147483647 h 2350"/>
              <a:gd name="T70" fmla="*/ 0 w 10"/>
              <a:gd name="T71" fmla="*/ 2147483647 h 2350"/>
              <a:gd name="T72" fmla="*/ 0 w 10"/>
              <a:gd name="T73" fmla="*/ 2147483647 h 2350"/>
              <a:gd name="T74" fmla="*/ 2147483647 w 10"/>
              <a:gd name="T75" fmla="*/ 2147483647 h 2350"/>
              <a:gd name="T76" fmla="*/ 0 w 10"/>
              <a:gd name="T77" fmla="*/ 2147483647 h 2350"/>
              <a:gd name="T78" fmla="*/ 0 w 10"/>
              <a:gd name="T79" fmla="*/ 2147483647 h 2350"/>
              <a:gd name="T80" fmla="*/ 2147483647 w 10"/>
              <a:gd name="T81" fmla="*/ 2147483647 h 2350"/>
              <a:gd name="T82" fmla="*/ 0 w 10"/>
              <a:gd name="T83" fmla="*/ 2147483647 h 2350"/>
              <a:gd name="T84" fmla="*/ 0 w 10"/>
              <a:gd name="T85" fmla="*/ 2147483647 h 2350"/>
              <a:gd name="T86" fmla="*/ 2147483647 w 10"/>
              <a:gd name="T87" fmla="*/ 2147483647 h 2350"/>
              <a:gd name="T88" fmla="*/ 0 w 10"/>
              <a:gd name="T89" fmla="*/ 2147483647 h 2350"/>
              <a:gd name="T90" fmla="*/ 0 w 10"/>
              <a:gd name="T91" fmla="*/ 0 h 2350"/>
              <a:gd name="T92" fmla="*/ 2147483647 w 10"/>
              <a:gd name="T93" fmla="*/ 2147483647 h 2350"/>
              <a:gd name="T94" fmla="*/ 0 w 10"/>
              <a:gd name="T95" fmla="*/ 2147483647 h 23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" h="2350">
                <a:moveTo>
                  <a:pt x="0" y="2350"/>
                </a:moveTo>
                <a:lnTo>
                  <a:pt x="0" y="2244"/>
                </a:lnTo>
                <a:lnTo>
                  <a:pt x="10" y="2244"/>
                </a:lnTo>
                <a:lnTo>
                  <a:pt x="10" y="2350"/>
                </a:lnTo>
                <a:lnTo>
                  <a:pt x="0" y="2350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4"/>
                </a:lnTo>
                <a:lnTo>
                  <a:pt x="10" y="1944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2"/>
                </a:moveTo>
                <a:lnTo>
                  <a:pt x="0" y="1496"/>
                </a:lnTo>
                <a:lnTo>
                  <a:pt x="10" y="1496"/>
                </a:lnTo>
                <a:lnTo>
                  <a:pt x="10" y="1602"/>
                </a:lnTo>
                <a:lnTo>
                  <a:pt x="0" y="1602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6"/>
                </a:lnTo>
                <a:lnTo>
                  <a:pt x="10" y="1196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1" name="Freeform 36"/>
          <p:cNvSpPr>
            <a:spLocks noEditPoints="1"/>
          </p:cNvSpPr>
          <p:nvPr userDrawn="1"/>
        </p:nvSpPr>
        <p:spPr bwMode="auto">
          <a:xfrm>
            <a:off x="1460500" y="2897188"/>
            <a:ext cx="15875" cy="3968750"/>
          </a:xfrm>
          <a:custGeom>
            <a:avLst/>
            <a:gdLst>
              <a:gd name="T0" fmla="*/ 0 w 10"/>
              <a:gd name="T1" fmla="*/ 2147483647 h 2500"/>
              <a:gd name="T2" fmla="*/ 2147483647 w 10"/>
              <a:gd name="T3" fmla="*/ 2147483647 h 2500"/>
              <a:gd name="T4" fmla="*/ 0 w 10"/>
              <a:gd name="T5" fmla="*/ 2147483647 h 2500"/>
              <a:gd name="T6" fmla="*/ 0 w 10"/>
              <a:gd name="T7" fmla="*/ 2147483647 h 2500"/>
              <a:gd name="T8" fmla="*/ 2147483647 w 10"/>
              <a:gd name="T9" fmla="*/ 2147483647 h 2500"/>
              <a:gd name="T10" fmla="*/ 0 w 10"/>
              <a:gd name="T11" fmla="*/ 2147483647 h 2500"/>
              <a:gd name="T12" fmla="*/ 0 w 10"/>
              <a:gd name="T13" fmla="*/ 2147483647 h 2500"/>
              <a:gd name="T14" fmla="*/ 2147483647 w 10"/>
              <a:gd name="T15" fmla="*/ 2147483647 h 2500"/>
              <a:gd name="T16" fmla="*/ 0 w 10"/>
              <a:gd name="T17" fmla="*/ 2147483647 h 2500"/>
              <a:gd name="T18" fmla="*/ 0 w 10"/>
              <a:gd name="T19" fmla="*/ 2147483647 h 2500"/>
              <a:gd name="T20" fmla="*/ 2147483647 w 10"/>
              <a:gd name="T21" fmla="*/ 2147483647 h 2500"/>
              <a:gd name="T22" fmla="*/ 0 w 10"/>
              <a:gd name="T23" fmla="*/ 2147483647 h 2500"/>
              <a:gd name="T24" fmla="*/ 0 w 10"/>
              <a:gd name="T25" fmla="*/ 2147483647 h 2500"/>
              <a:gd name="T26" fmla="*/ 2147483647 w 10"/>
              <a:gd name="T27" fmla="*/ 2147483647 h 2500"/>
              <a:gd name="T28" fmla="*/ 0 w 10"/>
              <a:gd name="T29" fmla="*/ 2147483647 h 2500"/>
              <a:gd name="T30" fmla="*/ 0 w 10"/>
              <a:gd name="T31" fmla="*/ 2147483647 h 2500"/>
              <a:gd name="T32" fmla="*/ 2147483647 w 10"/>
              <a:gd name="T33" fmla="*/ 2147483647 h 2500"/>
              <a:gd name="T34" fmla="*/ 0 w 10"/>
              <a:gd name="T35" fmla="*/ 2147483647 h 2500"/>
              <a:gd name="T36" fmla="*/ 0 w 10"/>
              <a:gd name="T37" fmla="*/ 2147483647 h 2500"/>
              <a:gd name="T38" fmla="*/ 2147483647 w 10"/>
              <a:gd name="T39" fmla="*/ 2147483647 h 2500"/>
              <a:gd name="T40" fmla="*/ 0 w 10"/>
              <a:gd name="T41" fmla="*/ 2147483647 h 2500"/>
              <a:gd name="T42" fmla="*/ 0 w 10"/>
              <a:gd name="T43" fmla="*/ 2147483647 h 2500"/>
              <a:gd name="T44" fmla="*/ 2147483647 w 10"/>
              <a:gd name="T45" fmla="*/ 2147483647 h 2500"/>
              <a:gd name="T46" fmla="*/ 0 w 10"/>
              <a:gd name="T47" fmla="*/ 2147483647 h 2500"/>
              <a:gd name="T48" fmla="*/ 0 w 10"/>
              <a:gd name="T49" fmla="*/ 2147483647 h 2500"/>
              <a:gd name="T50" fmla="*/ 2147483647 w 10"/>
              <a:gd name="T51" fmla="*/ 2147483647 h 2500"/>
              <a:gd name="T52" fmla="*/ 0 w 10"/>
              <a:gd name="T53" fmla="*/ 2147483647 h 2500"/>
              <a:gd name="T54" fmla="*/ 0 w 10"/>
              <a:gd name="T55" fmla="*/ 2147483647 h 2500"/>
              <a:gd name="T56" fmla="*/ 2147483647 w 10"/>
              <a:gd name="T57" fmla="*/ 2147483647 h 2500"/>
              <a:gd name="T58" fmla="*/ 0 w 10"/>
              <a:gd name="T59" fmla="*/ 2147483647 h 2500"/>
              <a:gd name="T60" fmla="*/ 0 w 10"/>
              <a:gd name="T61" fmla="*/ 2147483647 h 2500"/>
              <a:gd name="T62" fmla="*/ 2147483647 w 10"/>
              <a:gd name="T63" fmla="*/ 2147483647 h 2500"/>
              <a:gd name="T64" fmla="*/ 0 w 10"/>
              <a:gd name="T65" fmla="*/ 2147483647 h 2500"/>
              <a:gd name="T66" fmla="*/ 0 w 10"/>
              <a:gd name="T67" fmla="*/ 2147483647 h 2500"/>
              <a:gd name="T68" fmla="*/ 2147483647 w 10"/>
              <a:gd name="T69" fmla="*/ 2147483647 h 2500"/>
              <a:gd name="T70" fmla="*/ 0 w 10"/>
              <a:gd name="T71" fmla="*/ 2147483647 h 2500"/>
              <a:gd name="T72" fmla="*/ 0 w 10"/>
              <a:gd name="T73" fmla="*/ 2147483647 h 2500"/>
              <a:gd name="T74" fmla="*/ 2147483647 w 10"/>
              <a:gd name="T75" fmla="*/ 2147483647 h 2500"/>
              <a:gd name="T76" fmla="*/ 0 w 10"/>
              <a:gd name="T77" fmla="*/ 2147483647 h 2500"/>
              <a:gd name="T78" fmla="*/ 0 w 10"/>
              <a:gd name="T79" fmla="*/ 2147483647 h 2500"/>
              <a:gd name="T80" fmla="*/ 2147483647 w 10"/>
              <a:gd name="T81" fmla="*/ 2147483647 h 2500"/>
              <a:gd name="T82" fmla="*/ 0 w 10"/>
              <a:gd name="T83" fmla="*/ 2147483647 h 2500"/>
              <a:gd name="T84" fmla="*/ 0 w 10"/>
              <a:gd name="T85" fmla="*/ 2147483647 h 2500"/>
              <a:gd name="T86" fmla="*/ 2147483647 w 10"/>
              <a:gd name="T87" fmla="*/ 2147483647 h 2500"/>
              <a:gd name="T88" fmla="*/ 0 w 10"/>
              <a:gd name="T89" fmla="*/ 2147483647 h 2500"/>
              <a:gd name="T90" fmla="*/ 0 w 10"/>
              <a:gd name="T91" fmla="*/ 2147483647 h 2500"/>
              <a:gd name="T92" fmla="*/ 2147483647 w 10"/>
              <a:gd name="T93" fmla="*/ 2147483647 h 2500"/>
              <a:gd name="T94" fmla="*/ 0 w 10"/>
              <a:gd name="T95" fmla="*/ 2147483647 h 2500"/>
              <a:gd name="T96" fmla="*/ 0 w 10"/>
              <a:gd name="T97" fmla="*/ 0 h 2500"/>
              <a:gd name="T98" fmla="*/ 2147483647 w 10"/>
              <a:gd name="T99" fmla="*/ 2147483647 h 2500"/>
              <a:gd name="T100" fmla="*/ 0 w 10"/>
              <a:gd name="T101" fmla="*/ 2147483647 h 25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" h="2500">
                <a:moveTo>
                  <a:pt x="0" y="2500"/>
                </a:moveTo>
                <a:lnTo>
                  <a:pt x="0" y="2394"/>
                </a:lnTo>
                <a:lnTo>
                  <a:pt x="10" y="2394"/>
                </a:lnTo>
                <a:lnTo>
                  <a:pt x="10" y="2500"/>
                </a:lnTo>
                <a:lnTo>
                  <a:pt x="0" y="2500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0" y="2244"/>
                </a:lnTo>
                <a:lnTo>
                  <a:pt x="10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0" y="1946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0" y="1496"/>
                </a:lnTo>
                <a:lnTo>
                  <a:pt x="10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0" y="1198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2" name="Freeform 37"/>
          <p:cNvSpPr>
            <a:spLocks noEditPoints="1"/>
          </p:cNvSpPr>
          <p:nvPr userDrawn="1"/>
        </p:nvSpPr>
        <p:spPr bwMode="auto">
          <a:xfrm>
            <a:off x="1362075" y="2897188"/>
            <a:ext cx="15875" cy="3968750"/>
          </a:xfrm>
          <a:custGeom>
            <a:avLst/>
            <a:gdLst>
              <a:gd name="T0" fmla="*/ 0 w 10"/>
              <a:gd name="T1" fmla="*/ 2147483647 h 2500"/>
              <a:gd name="T2" fmla="*/ 2147483647 w 10"/>
              <a:gd name="T3" fmla="*/ 2147483647 h 2500"/>
              <a:gd name="T4" fmla="*/ 0 w 10"/>
              <a:gd name="T5" fmla="*/ 2147483647 h 2500"/>
              <a:gd name="T6" fmla="*/ 0 w 10"/>
              <a:gd name="T7" fmla="*/ 2147483647 h 2500"/>
              <a:gd name="T8" fmla="*/ 2147483647 w 10"/>
              <a:gd name="T9" fmla="*/ 2147483647 h 2500"/>
              <a:gd name="T10" fmla="*/ 0 w 10"/>
              <a:gd name="T11" fmla="*/ 2147483647 h 2500"/>
              <a:gd name="T12" fmla="*/ 0 w 10"/>
              <a:gd name="T13" fmla="*/ 2147483647 h 2500"/>
              <a:gd name="T14" fmla="*/ 2147483647 w 10"/>
              <a:gd name="T15" fmla="*/ 2147483647 h 2500"/>
              <a:gd name="T16" fmla="*/ 0 w 10"/>
              <a:gd name="T17" fmla="*/ 2147483647 h 2500"/>
              <a:gd name="T18" fmla="*/ 0 w 10"/>
              <a:gd name="T19" fmla="*/ 2147483647 h 2500"/>
              <a:gd name="T20" fmla="*/ 2147483647 w 10"/>
              <a:gd name="T21" fmla="*/ 2147483647 h 2500"/>
              <a:gd name="T22" fmla="*/ 0 w 10"/>
              <a:gd name="T23" fmla="*/ 2147483647 h 2500"/>
              <a:gd name="T24" fmla="*/ 0 w 10"/>
              <a:gd name="T25" fmla="*/ 2147483647 h 2500"/>
              <a:gd name="T26" fmla="*/ 2147483647 w 10"/>
              <a:gd name="T27" fmla="*/ 2147483647 h 2500"/>
              <a:gd name="T28" fmla="*/ 0 w 10"/>
              <a:gd name="T29" fmla="*/ 2147483647 h 2500"/>
              <a:gd name="T30" fmla="*/ 0 w 10"/>
              <a:gd name="T31" fmla="*/ 2147483647 h 2500"/>
              <a:gd name="T32" fmla="*/ 2147483647 w 10"/>
              <a:gd name="T33" fmla="*/ 2147483647 h 2500"/>
              <a:gd name="T34" fmla="*/ 0 w 10"/>
              <a:gd name="T35" fmla="*/ 2147483647 h 2500"/>
              <a:gd name="T36" fmla="*/ 0 w 10"/>
              <a:gd name="T37" fmla="*/ 2147483647 h 2500"/>
              <a:gd name="T38" fmla="*/ 2147483647 w 10"/>
              <a:gd name="T39" fmla="*/ 2147483647 h 2500"/>
              <a:gd name="T40" fmla="*/ 0 w 10"/>
              <a:gd name="T41" fmla="*/ 2147483647 h 2500"/>
              <a:gd name="T42" fmla="*/ 0 w 10"/>
              <a:gd name="T43" fmla="*/ 2147483647 h 2500"/>
              <a:gd name="T44" fmla="*/ 2147483647 w 10"/>
              <a:gd name="T45" fmla="*/ 2147483647 h 2500"/>
              <a:gd name="T46" fmla="*/ 0 w 10"/>
              <a:gd name="T47" fmla="*/ 2147483647 h 2500"/>
              <a:gd name="T48" fmla="*/ 0 w 10"/>
              <a:gd name="T49" fmla="*/ 2147483647 h 2500"/>
              <a:gd name="T50" fmla="*/ 2147483647 w 10"/>
              <a:gd name="T51" fmla="*/ 2147483647 h 2500"/>
              <a:gd name="T52" fmla="*/ 0 w 10"/>
              <a:gd name="T53" fmla="*/ 2147483647 h 2500"/>
              <a:gd name="T54" fmla="*/ 0 w 10"/>
              <a:gd name="T55" fmla="*/ 2147483647 h 2500"/>
              <a:gd name="T56" fmla="*/ 2147483647 w 10"/>
              <a:gd name="T57" fmla="*/ 2147483647 h 2500"/>
              <a:gd name="T58" fmla="*/ 0 w 10"/>
              <a:gd name="T59" fmla="*/ 2147483647 h 2500"/>
              <a:gd name="T60" fmla="*/ 0 w 10"/>
              <a:gd name="T61" fmla="*/ 2147483647 h 2500"/>
              <a:gd name="T62" fmla="*/ 2147483647 w 10"/>
              <a:gd name="T63" fmla="*/ 2147483647 h 2500"/>
              <a:gd name="T64" fmla="*/ 0 w 10"/>
              <a:gd name="T65" fmla="*/ 2147483647 h 2500"/>
              <a:gd name="T66" fmla="*/ 0 w 10"/>
              <a:gd name="T67" fmla="*/ 2147483647 h 2500"/>
              <a:gd name="T68" fmla="*/ 2147483647 w 10"/>
              <a:gd name="T69" fmla="*/ 2147483647 h 2500"/>
              <a:gd name="T70" fmla="*/ 0 w 10"/>
              <a:gd name="T71" fmla="*/ 2147483647 h 2500"/>
              <a:gd name="T72" fmla="*/ 0 w 10"/>
              <a:gd name="T73" fmla="*/ 2147483647 h 2500"/>
              <a:gd name="T74" fmla="*/ 2147483647 w 10"/>
              <a:gd name="T75" fmla="*/ 2147483647 h 2500"/>
              <a:gd name="T76" fmla="*/ 0 w 10"/>
              <a:gd name="T77" fmla="*/ 2147483647 h 2500"/>
              <a:gd name="T78" fmla="*/ 0 w 10"/>
              <a:gd name="T79" fmla="*/ 2147483647 h 2500"/>
              <a:gd name="T80" fmla="*/ 2147483647 w 10"/>
              <a:gd name="T81" fmla="*/ 2147483647 h 2500"/>
              <a:gd name="T82" fmla="*/ 0 w 10"/>
              <a:gd name="T83" fmla="*/ 2147483647 h 2500"/>
              <a:gd name="T84" fmla="*/ 0 w 10"/>
              <a:gd name="T85" fmla="*/ 2147483647 h 2500"/>
              <a:gd name="T86" fmla="*/ 2147483647 w 10"/>
              <a:gd name="T87" fmla="*/ 2147483647 h 2500"/>
              <a:gd name="T88" fmla="*/ 0 w 10"/>
              <a:gd name="T89" fmla="*/ 2147483647 h 2500"/>
              <a:gd name="T90" fmla="*/ 0 w 10"/>
              <a:gd name="T91" fmla="*/ 2147483647 h 2500"/>
              <a:gd name="T92" fmla="*/ 2147483647 w 10"/>
              <a:gd name="T93" fmla="*/ 2147483647 h 2500"/>
              <a:gd name="T94" fmla="*/ 0 w 10"/>
              <a:gd name="T95" fmla="*/ 2147483647 h 2500"/>
              <a:gd name="T96" fmla="*/ 0 w 10"/>
              <a:gd name="T97" fmla="*/ 0 h 2500"/>
              <a:gd name="T98" fmla="*/ 2147483647 w 10"/>
              <a:gd name="T99" fmla="*/ 2147483647 h 2500"/>
              <a:gd name="T100" fmla="*/ 0 w 10"/>
              <a:gd name="T101" fmla="*/ 2147483647 h 25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" h="2500">
                <a:moveTo>
                  <a:pt x="0" y="2500"/>
                </a:moveTo>
                <a:lnTo>
                  <a:pt x="0" y="2394"/>
                </a:lnTo>
                <a:lnTo>
                  <a:pt x="10" y="2394"/>
                </a:lnTo>
                <a:lnTo>
                  <a:pt x="10" y="2500"/>
                </a:lnTo>
                <a:lnTo>
                  <a:pt x="0" y="2500"/>
                </a:lnTo>
                <a:close/>
                <a:moveTo>
                  <a:pt x="0" y="2352"/>
                </a:moveTo>
                <a:lnTo>
                  <a:pt x="0" y="2244"/>
                </a:lnTo>
                <a:lnTo>
                  <a:pt x="10" y="2244"/>
                </a:lnTo>
                <a:lnTo>
                  <a:pt x="10" y="2352"/>
                </a:lnTo>
                <a:lnTo>
                  <a:pt x="0" y="2352"/>
                </a:lnTo>
                <a:close/>
                <a:moveTo>
                  <a:pt x="0" y="2202"/>
                </a:moveTo>
                <a:lnTo>
                  <a:pt x="0" y="2094"/>
                </a:lnTo>
                <a:lnTo>
                  <a:pt x="10" y="2094"/>
                </a:lnTo>
                <a:lnTo>
                  <a:pt x="10" y="2202"/>
                </a:lnTo>
                <a:lnTo>
                  <a:pt x="0" y="2202"/>
                </a:lnTo>
                <a:close/>
                <a:moveTo>
                  <a:pt x="0" y="2052"/>
                </a:moveTo>
                <a:lnTo>
                  <a:pt x="0" y="1946"/>
                </a:lnTo>
                <a:lnTo>
                  <a:pt x="10" y="1946"/>
                </a:lnTo>
                <a:lnTo>
                  <a:pt x="10" y="2052"/>
                </a:lnTo>
                <a:lnTo>
                  <a:pt x="0" y="2052"/>
                </a:lnTo>
                <a:close/>
                <a:moveTo>
                  <a:pt x="0" y="1902"/>
                </a:moveTo>
                <a:lnTo>
                  <a:pt x="0" y="1796"/>
                </a:lnTo>
                <a:lnTo>
                  <a:pt x="10" y="1796"/>
                </a:lnTo>
                <a:lnTo>
                  <a:pt x="10" y="1902"/>
                </a:lnTo>
                <a:lnTo>
                  <a:pt x="0" y="1902"/>
                </a:lnTo>
                <a:close/>
                <a:moveTo>
                  <a:pt x="0" y="1752"/>
                </a:moveTo>
                <a:lnTo>
                  <a:pt x="0" y="1646"/>
                </a:lnTo>
                <a:lnTo>
                  <a:pt x="10" y="1646"/>
                </a:lnTo>
                <a:lnTo>
                  <a:pt x="10" y="1752"/>
                </a:lnTo>
                <a:lnTo>
                  <a:pt x="0" y="1752"/>
                </a:lnTo>
                <a:close/>
                <a:moveTo>
                  <a:pt x="0" y="1604"/>
                </a:moveTo>
                <a:lnTo>
                  <a:pt x="0" y="1496"/>
                </a:lnTo>
                <a:lnTo>
                  <a:pt x="10" y="1496"/>
                </a:lnTo>
                <a:lnTo>
                  <a:pt x="10" y="1604"/>
                </a:lnTo>
                <a:lnTo>
                  <a:pt x="0" y="1604"/>
                </a:lnTo>
                <a:close/>
                <a:moveTo>
                  <a:pt x="0" y="1454"/>
                </a:moveTo>
                <a:lnTo>
                  <a:pt x="0" y="1346"/>
                </a:lnTo>
                <a:lnTo>
                  <a:pt x="10" y="1346"/>
                </a:lnTo>
                <a:lnTo>
                  <a:pt x="10" y="1454"/>
                </a:lnTo>
                <a:lnTo>
                  <a:pt x="0" y="1454"/>
                </a:lnTo>
                <a:close/>
                <a:moveTo>
                  <a:pt x="0" y="1304"/>
                </a:moveTo>
                <a:lnTo>
                  <a:pt x="0" y="1198"/>
                </a:lnTo>
                <a:lnTo>
                  <a:pt x="10" y="1198"/>
                </a:lnTo>
                <a:lnTo>
                  <a:pt x="10" y="1304"/>
                </a:lnTo>
                <a:lnTo>
                  <a:pt x="0" y="1304"/>
                </a:lnTo>
                <a:close/>
                <a:moveTo>
                  <a:pt x="0" y="1154"/>
                </a:moveTo>
                <a:lnTo>
                  <a:pt x="0" y="1048"/>
                </a:lnTo>
                <a:lnTo>
                  <a:pt x="10" y="1048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8"/>
                </a:lnTo>
                <a:lnTo>
                  <a:pt x="10" y="898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3" name="Freeform 38"/>
          <p:cNvSpPr>
            <a:spLocks noEditPoints="1"/>
          </p:cNvSpPr>
          <p:nvPr userDrawn="1"/>
        </p:nvSpPr>
        <p:spPr bwMode="auto">
          <a:xfrm>
            <a:off x="1273175" y="1947863"/>
            <a:ext cx="19050" cy="644525"/>
          </a:xfrm>
          <a:custGeom>
            <a:avLst/>
            <a:gdLst>
              <a:gd name="T0" fmla="*/ 0 w 12"/>
              <a:gd name="T1" fmla="*/ 2147483647 h 406"/>
              <a:gd name="T2" fmla="*/ 0 w 12"/>
              <a:gd name="T3" fmla="*/ 2147483647 h 406"/>
              <a:gd name="T4" fmla="*/ 2147483647 w 12"/>
              <a:gd name="T5" fmla="*/ 2147483647 h 406"/>
              <a:gd name="T6" fmla="*/ 2147483647 w 12"/>
              <a:gd name="T7" fmla="*/ 2147483647 h 406"/>
              <a:gd name="T8" fmla="*/ 0 w 12"/>
              <a:gd name="T9" fmla="*/ 2147483647 h 406"/>
              <a:gd name="T10" fmla="*/ 0 w 12"/>
              <a:gd name="T11" fmla="*/ 2147483647 h 406"/>
              <a:gd name="T12" fmla="*/ 0 w 12"/>
              <a:gd name="T13" fmla="*/ 2147483647 h 406"/>
              <a:gd name="T14" fmla="*/ 0 w 12"/>
              <a:gd name="T15" fmla="*/ 0 h 406"/>
              <a:gd name="T16" fmla="*/ 2147483647 w 12"/>
              <a:gd name="T17" fmla="*/ 0 h 406"/>
              <a:gd name="T18" fmla="*/ 2147483647 w 12"/>
              <a:gd name="T19" fmla="*/ 2147483647 h 406"/>
              <a:gd name="T20" fmla="*/ 0 w 12"/>
              <a:gd name="T21" fmla="*/ 2147483647 h 406"/>
              <a:gd name="T22" fmla="*/ 0 w 12"/>
              <a:gd name="T23" fmla="*/ 2147483647 h 4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4" name="Freeform 39"/>
          <p:cNvSpPr>
            <a:spLocks noEditPoints="1"/>
          </p:cNvSpPr>
          <p:nvPr userDrawn="1"/>
        </p:nvSpPr>
        <p:spPr bwMode="auto">
          <a:xfrm>
            <a:off x="1657350" y="2185988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0 h 556"/>
              <a:gd name="T28" fmla="*/ 2147483647 w 10"/>
              <a:gd name="T29" fmla="*/ 0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5" name="Freeform 40"/>
          <p:cNvSpPr>
            <a:spLocks/>
          </p:cNvSpPr>
          <p:nvPr userDrawn="1"/>
        </p:nvSpPr>
        <p:spPr bwMode="auto">
          <a:xfrm>
            <a:off x="1939925" y="28940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6" name="Freeform 42"/>
          <p:cNvSpPr>
            <a:spLocks noEditPoints="1"/>
          </p:cNvSpPr>
          <p:nvPr userDrawn="1"/>
        </p:nvSpPr>
        <p:spPr bwMode="auto">
          <a:xfrm>
            <a:off x="1460500" y="218598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7" name="Freeform 43"/>
          <p:cNvSpPr>
            <a:spLocks noEditPoints="1"/>
          </p:cNvSpPr>
          <p:nvPr userDrawn="1"/>
        </p:nvSpPr>
        <p:spPr bwMode="auto">
          <a:xfrm>
            <a:off x="1362075" y="24241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8" name="Freeform 44"/>
          <p:cNvSpPr>
            <a:spLocks noEditPoints="1"/>
          </p:cNvSpPr>
          <p:nvPr userDrawn="1"/>
        </p:nvSpPr>
        <p:spPr bwMode="auto">
          <a:xfrm>
            <a:off x="2051050" y="3611563"/>
            <a:ext cx="15875" cy="1117600"/>
          </a:xfrm>
          <a:custGeom>
            <a:avLst/>
            <a:gdLst>
              <a:gd name="T0" fmla="*/ 0 w 10"/>
              <a:gd name="T1" fmla="*/ 2147483647 h 704"/>
              <a:gd name="T2" fmla="*/ 0 w 10"/>
              <a:gd name="T3" fmla="*/ 2147483647 h 704"/>
              <a:gd name="T4" fmla="*/ 2147483647 w 10"/>
              <a:gd name="T5" fmla="*/ 2147483647 h 704"/>
              <a:gd name="T6" fmla="*/ 2147483647 w 10"/>
              <a:gd name="T7" fmla="*/ 2147483647 h 704"/>
              <a:gd name="T8" fmla="*/ 0 w 10"/>
              <a:gd name="T9" fmla="*/ 2147483647 h 704"/>
              <a:gd name="T10" fmla="*/ 0 w 10"/>
              <a:gd name="T11" fmla="*/ 2147483647 h 704"/>
              <a:gd name="T12" fmla="*/ 0 w 10"/>
              <a:gd name="T13" fmla="*/ 2147483647 h 704"/>
              <a:gd name="T14" fmla="*/ 0 w 10"/>
              <a:gd name="T15" fmla="*/ 2147483647 h 704"/>
              <a:gd name="T16" fmla="*/ 2147483647 w 10"/>
              <a:gd name="T17" fmla="*/ 2147483647 h 704"/>
              <a:gd name="T18" fmla="*/ 2147483647 w 10"/>
              <a:gd name="T19" fmla="*/ 2147483647 h 704"/>
              <a:gd name="T20" fmla="*/ 0 w 10"/>
              <a:gd name="T21" fmla="*/ 2147483647 h 704"/>
              <a:gd name="T22" fmla="*/ 0 w 10"/>
              <a:gd name="T23" fmla="*/ 2147483647 h 704"/>
              <a:gd name="T24" fmla="*/ 0 w 10"/>
              <a:gd name="T25" fmla="*/ 2147483647 h 704"/>
              <a:gd name="T26" fmla="*/ 0 w 10"/>
              <a:gd name="T27" fmla="*/ 2147483647 h 704"/>
              <a:gd name="T28" fmla="*/ 2147483647 w 10"/>
              <a:gd name="T29" fmla="*/ 2147483647 h 704"/>
              <a:gd name="T30" fmla="*/ 2147483647 w 10"/>
              <a:gd name="T31" fmla="*/ 2147483647 h 704"/>
              <a:gd name="T32" fmla="*/ 0 w 10"/>
              <a:gd name="T33" fmla="*/ 2147483647 h 704"/>
              <a:gd name="T34" fmla="*/ 0 w 10"/>
              <a:gd name="T35" fmla="*/ 2147483647 h 704"/>
              <a:gd name="T36" fmla="*/ 0 w 10"/>
              <a:gd name="T37" fmla="*/ 2147483647 h 704"/>
              <a:gd name="T38" fmla="*/ 0 w 10"/>
              <a:gd name="T39" fmla="*/ 2147483647 h 704"/>
              <a:gd name="T40" fmla="*/ 2147483647 w 10"/>
              <a:gd name="T41" fmla="*/ 2147483647 h 704"/>
              <a:gd name="T42" fmla="*/ 2147483647 w 10"/>
              <a:gd name="T43" fmla="*/ 2147483647 h 704"/>
              <a:gd name="T44" fmla="*/ 0 w 10"/>
              <a:gd name="T45" fmla="*/ 2147483647 h 704"/>
              <a:gd name="T46" fmla="*/ 0 w 10"/>
              <a:gd name="T47" fmla="*/ 2147483647 h 704"/>
              <a:gd name="T48" fmla="*/ 0 w 10"/>
              <a:gd name="T49" fmla="*/ 2147483647 h 704"/>
              <a:gd name="T50" fmla="*/ 0 w 10"/>
              <a:gd name="T51" fmla="*/ 0 h 704"/>
              <a:gd name="T52" fmla="*/ 2147483647 w 10"/>
              <a:gd name="T53" fmla="*/ 0 h 704"/>
              <a:gd name="T54" fmla="*/ 2147483647 w 10"/>
              <a:gd name="T55" fmla="*/ 2147483647 h 704"/>
              <a:gd name="T56" fmla="*/ 0 w 10"/>
              <a:gd name="T57" fmla="*/ 2147483647 h 704"/>
              <a:gd name="T58" fmla="*/ 0 w 10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29" name="Freeform 45"/>
          <p:cNvSpPr>
            <a:spLocks noEditPoints="1"/>
          </p:cNvSpPr>
          <p:nvPr userDrawn="1"/>
        </p:nvSpPr>
        <p:spPr bwMode="auto">
          <a:xfrm>
            <a:off x="1952625" y="3373438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0" name="Freeform 46"/>
          <p:cNvSpPr>
            <a:spLocks noEditPoints="1"/>
          </p:cNvSpPr>
          <p:nvPr userDrawn="1"/>
        </p:nvSpPr>
        <p:spPr bwMode="auto">
          <a:xfrm>
            <a:off x="1854200" y="3135313"/>
            <a:ext cx="15875" cy="1355725"/>
          </a:xfrm>
          <a:custGeom>
            <a:avLst/>
            <a:gdLst>
              <a:gd name="T0" fmla="*/ 0 w 10"/>
              <a:gd name="T1" fmla="*/ 2147483647 h 854"/>
              <a:gd name="T2" fmla="*/ 0 w 10"/>
              <a:gd name="T3" fmla="*/ 2147483647 h 854"/>
              <a:gd name="T4" fmla="*/ 2147483647 w 10"/>
              <a:gd name="T5" fmla="*/ 2147483647 h 854"/>
              <a:gd name="T6" fmla="*/ 2147483647 w 10"/>
              <a:gd name="T7" fmla="*/ 2147483647 h 854"/>
              <a:gd name="T8" fmla="*/ 0 w 10"/>
              <a:gd name="T9" fmla="*/ 2147483647 h 854"/>
              <a:gd name="T10" fmla="*/ 0 w 10"/>
              <a:gd name="T11" fmla="*/ 2147483647 h 854"/>
              <a:gd name="T12" fmla="*/ 0 w 10"/>
              <a:gd name="T13" fmla="*/ 2147483647 h 854"/>
              <a:gd name="T14" fmla="*/ 0 w 10"/>
              <a:gd name="T15" fmla="*/ 2147483647 h 854"/>
              <a:gd name="T16" fmla="*/ 2147483647 w 10"/>
              <a:gd name="T17" fmla="*/ 2147483647 h 854"/>
              <a:gd name="T18" fmla="*/ 2147483647 w 10"/>
              <a:gd name="T19" fmla="*/ 2147483647 h 854"/>
              <a:gd name="T20" fmla="*/ 0 w 10"/>
              <a:gd name="T21" fmla="*/ 2147483647 h 854"/>
              <a:gd name="T22" fmla="*/ 0 w 10"/>
              <a:gd name="T23" fmla="*/ 2147483647 h 854"/>
              <a:gd name="T24" fmla="*/ 0 w 10"/>
              <a:gd name="T25" fmla="*/ 2147483647 h 854"/>
              <a:gd name="T26" fmla="*/ 0 w 10"/>
              <a:gd name="T27" fmla="*/ 2147483647 h 854"/>
              <a:gd name="T28" fmla="*/ 2147483647 w 10"/>
              <a:gd name="T29" fmla="*/ 2147483647 h 854"/>
              <a:gd name="T30" fmla="*/ 2147483647 w 10"/>
              <a:gd name="T31" fmla="*/ 2147483647 h 854"/>
              <a:gd name="T32" fmla="*/ 0 w 10"/>
              <a:gd name="T33" fmla="*/ 2147483647 h 854"/>
              <a:gd name="T34" fmla="*/ 0 w 10"/>
              <a:gd name="T35" fmla="*/ 2147483647 h 854"/>
              <a:gd name="T36" fmla="*/ 0 w 10"/>
              <a:gd name="T37" fmla="*/ 2147483647 h 854"/>
              <a:gd name="T38" fmla="*/ 0 w 10"/>
              <a:gd name="T39" fmla="*/ 2147483647 h 854"/>
              <a:gd name="T40" fmla="*/ 2147483647 w 10"/>
              <a:gd name="T41" fmla="*/ 2147483647 h 854"/>
              <a:gd name="T42" fmla="*/ 2147483647 w 10"/>
              <a:gd name="T43" fmla="*/ 2147483647 h 854"/>
              <a:gd name="T44" fmla="*/ 0 w 10"/>
              <a:gd name="T45" fmla="*/ 2147483647 h 854"/>
              <a:gd name="T46" fmla="*/ 0 w 10"/>
              <a:gd name="T47" fmla="*/ 2147483647 h 854"/>
              <a:gd name="T48" fmla="*/ 0 w 10"/>
              <a:gd name="T49" fmla="*/ 2147483647 h 854"/>
              <a:gd name="T50" fmla="*/ 0 w 10"/>
              <a:gd name="T51" fmla="*/ 2147483647 h 854"/>
              <a:gd name="T52" fmla="*/ 2147483647 w 10"/>
              <a:gd name="T53" fmla="*/ 2147483647 h 854"/>
              <a:gd name="T54" fmla="*/ 2147483647 w 10"/>
              <a:gd name="T55" fmla="*/ 2147483647 h 854"/>
              <a:gd name="T56" fmla="*/ 0 w 10"/>
              <a:gd name="T57" fmla="*/ 2147483647 h 854"/>
              <a:gd name="T58" fmla="*/ 0 w 10"/>
              <a:gd name="T59" fmla="*/ 2147483647 h 854"/>
              <a:gd name="T60" fmla="*/ 0 w 10"/>
              <a:gd name="T61" fmla="*/ 2147483647 h 854"/>
              <a:gd name="T62" fmla="*/ 0 w 10"/>
              <a:gd name="T63" fmla="*/ 0 h 854"/>
              <a:gd name="T64" fmla="*/ 2147483647 w 10"/>
              <a:gd name="T65" fmla="*/ 0 h 854"/>
              <a:gd name="T66" fmla="*/ 2147483647 w 10"/>
              <a:gd name="T67" fmla="*/ 2147483647 h 854"/>
              <a:gd name="T68" fmla="*/ 0 w 10"/>
              <a:gd name="T69" fmla="*/ 2147483647 h 854"/>
              <a:gd name="T70" fmla="*/ 0 w 10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4"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1" name="Freeform 47"/>
          <p:cNvSpPr>
            <a:spLocks noEditPoints="1"/>
          </p:cNvSpPr>
          <p:nvPr userDrawn="1"/>
        </p:nvSpPr>
        <p:spPr bwMode="auto">
          <a:xfrm>
            <a:off x="1755775" y="3135313"/>
            <a:ext cx="19050" cy="1355725"/>
          </a:xfrm>
          <a:custGeom>
            <a:avLst/>
            <a:gdLst>
              <a:gd name="T0" fmla="*/ 0 w 12"/>
              <a:gd name="T1" fmla="*/ 2147483647 h 854"/>
              <a:gd name="T2" fmla="*/ 0 w 12"/>
              <a:gd name="T3" fmla="*/ 2147483647 h 854"/>
              <a:gd name="T4" fmla="*/ 2147483647 w 12"/>
              <a:gd name="T5" fmla="*/ 2147483647 h 854"/>
              <a:gd name="T6" fmla="*/ 2147483647 w 12"/>
              <a:gd name="T7" fmla="*/ 2147483647 h 854"/>
              <a:gd name="T8" fmla="*/ 0 w 12"/>
              <a:gd name="T9" fmla="*/ 2147483647 h 854"/>
              <a:gd name="T10" fmla="*/ 0 w 12"/>
              <a:gd name="T11" fmla="*/ 2147483647 h 854"/>
              <a:gd name="T12" fmla="*/ 0 w 12"/>
              <a:gd name="T13" fmla="*/ 2147483647 h 854"/>
              <a:gd name="T14" fmla="*/ 0 w 12"/>
              <a:gd name="T15" fmla="*/ 2147483647 h 854"/>
              <a:gd name="T16" fmla="*/ 2147483647 w 12"/>
              <a:gd name="T17" fmla="*/ 2147483647 h 854"/>
              <a:gd name="T18" fmla="*/ 2147483647 w 12"/>
              <a:gd name="T19" fmla="*/ 2147483647 h 854"/>
              <a:gd name="T20" fmla="*/ 0 w 12"/>
              <a:gd name="T21" fmla="*/ 2147483647 h 854"/>
              <a:gd name="T22" fmla="*/ 0 w 12"/>
              <a:gd name="T23" fmla="*/ 2147483647 h 854"/>
              <a:gd name="T24" fmla="*/ 0 w 12"/>
              <a:gd name="T25" fmla="*/ 2147483647 h 854"/>
              <a:gd name="T26" fmla="*/ 0 w 12"/>
              <a:gd name="T27" fmla="*/ 2147483647 h 854"/>
              <a:gd name="T28" fmla="*/ 2147483647 w 12"/>
              <a:gd name="T29" fmla="*/ 2147483647 h 854"/>
              <a:gd name="T30" fmla="*/ 2147483647 w 12"/>
              <a:gd name="T31" fmla="*/ 2147483647 h 854"/>
              <a:gd name="T32" fmla="*/ 0 w 12"/>
              <a:gd name="T33" fmla="*/ 2147483647 h 854"/>
              <a:gd name="T34" fmla="*/ 0 w 12"/>
              <a:gd name="T35" fmla="*/ 2147483647 h 854"/>
              <a:gd name="T36" fmla="*/ 0 w 12"/>
              <a:gd name="T37" fmla="*/ 2147483647 h 854"/>
              <a:gd name="T38" fmla="*/ 0 w 12"/>
              <a:gd name="T39" fmla="*/ 2147483647 h 854"/>
              <a:gd name="T40" fmla="*/ 2147483647 w 12"/>
              <a:gd name="T41" fmla="*/ 2147483647 h 854"/>
              <a:gd name="T42" fmla="*/ 2147483647 w 12"/>
              <a:gd name="T43" fmla="*/ 2147483647 h 854"/>
              <a:gd name="T44" fmla="*/ 0 w 12"/>
              <a:gd name="T45" fmla="*/ 2147483647 h 854"/>
              <a:gd name="T46" fmla="*/ 0 w 12"/>
              <a:gd name="T47" fmla="*/ 2147483647 h 854"/>
              <a:gd name="T48" fmla="*/ 0 w 12"/>
              <a:gd name="T49" fmla="*/ 2147483647 h 854"/>
              <a:gd name="T50" fmla="*/ 0 w 12"/>
              <a:gd name="T51" fmla="*/ 2147483647 h 854"/>
              <a:gd name="T52" fmla="*/ 2147483647 w 12"/>
              <a:gd name="T53" fmla="*/ 2147483647 h 854"/>
              <a:gd name="T54" fmla="*/ 2147483647 w 12"/>
              <a:gd name="T55" fmla="*/ 2147483647 h 854"/>
              <a:gd name="T56" fmla="*/ 0 w 12"/>
              <a:gd name="T57" fmla="*/ 2147483647 h 854"/>
              <a:gd name="T58" fmla="*/ 0 w 12"/>
              <a:gd name="T59" fmla="*/ 2147483647 h 854"/>
              <a:gd name="T60" fmla="*/ 0 w 12"/>
              <a:gd name="T61" fmla="*/ 2147483647 h 854"/>
              <a:gd name="T62" fmla="*/ 0 w 12"/>
              <a:gd name="T63" fmla="*/ 0 h 854"/>
              <a:gd name="T64" fmla="*/ 2147483647 w 12"/>
              <a:gd name="T65" fmla="*/ 0 h 854"/>
              <a:gd name="T66" fmla="*/ 2147483647 w 12"/>
              <a:gd name="T67" fmla="*/ 2147483647 h 854"/>
              <a:gd name="T68" fmla="*/ 0 w 12"/>
              <a:gd name="T69" fmla="*/ 2147483647 h 854"/>
              <a:gd name="T70" fmla="*/ 0 w 12"/>
              <a:gd name="T71" fmla="*/ 2147483647 h 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" h="854">
                <a:moveTo>
                  <a:pt x="0" y="854"/>
                </a:moveTo>
                <a:lnTo>
                  <a:pt x="0" y="748"/>
                </a:lnTo>
                <a:lnTo>
                  <a:pt x="12" y="748"/>
                </a:lnTo>
                <a:lnTo>
                  <a:pt x="12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2" name="Freeform 48"/>
          <p:cNvSpPr>
            <a:spLocks noEditPoints="1"/>
          </p:cNvSpPr>
          <p:nvPr userDrawn="1"/>
        </p:nvSpPr>
        <p:spPr bwMode="auto">
          <a:xfrm>
            <a:off x="2432050" y="384651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3" name="Freeform 49"/>
          <p:cNvSpPr>
            <a:spLocks noEditPoints="1"/>
          </p:cNvSpPr>
          <p:nvPr userDrawn="1"/>
        </p:nvSpPr>
        <p:spPr bwMode="auto">
          <a:xfrm>
            <a:off x="2333625" y="384651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4" name="Freeform 50"/>
          <p:cNvSpPr>
            <a:spLocks noEditPoints="1"/>
          </p:cNvSpPr>
          <p:nvPr userDrawn="1"/>
        </p:nvSpPr>
        <p:spPr bwMode="auto">
          <a:xfrm>
            <a:off x="2235200" y="3846513"/>
            <a:ext cx="19050" cy="1120775"/>
          </a:xfrm>
          <a:custGeom>
            <a:avLst/>
            <a:gdLst>
              <a:gd name="T0" fmla="*/ 0 w 12"/>
              <a:gd name="T1" fmla="*/ 2147483647 h 706"/>
              <a:gd name="T2" fmla="*/ 0 w 12"/>
              <a:gd name="T3" fmla="*/ 2147483647 h 706"/>
              <a:gd name="T4" fmla="*/ 2147483647 w 12"/>
              <a:gd name="T5" fmla="*/ 2147483647 h 706"/>
              <a:gd name="T6" fmla="*/ 2147483647 w 12"/>
              <a:gd name="T7" fmla="*/ 2147483647 h 706"/>
              <a:gd name="T8" fmla="*/ 0 w 12"/>
              <a:gd name="T9" fmla="*/ 2147483647 h 706"/>
              <a:gd name="T10" fmla="*/ 0 w 12"/>
              <a:gd name="T11" fmla="*/ 2147483647 h 706"/>
              <a:gd name="T12" fmla="*/ 0 w 12"/>
              <a:gd name="T13" fmla="*/ 2147483647 h 706"/>
              <a:gd name="T14" fmla="*/ 0 w 12"/>
              <a:gd name="T15" fmla="*/ 2147483647 h 706"/>
              <a:gd name="T16" fmla="*/ 2147483647 w 12"/>
              <a:gd name="T17" fmla="*/ 2147483647 h 706"/>
              <a:gd name="T18" fmla="*/ 2147483647 w 12"/>
              <a:gd name="T19" fmla="*/ 2147483647 h 706"/>
              <a:gd name="T20" fmla="*/ 0 w 12"/>
              <a:gd name="T21" fmla="*/ 2147483647 h 706"/>
              <a:gd name="T22" fmla="*/ 0 w 12"/>
              <a:gd name="T23" fmla="*/ 2147483647 h 706"/>
              <a:gd name="T24" fmla="*/ 0 w 12"/>
              <a:gd name="T25" fmla="*/ 2147483647 h 706"/>
              <a:gd name="T26" fmla="*/ 0 w 12"/>
              <a:gd name="T27" fmla="*/ 2147483647 h 706"/>
              <a:gd name="T28" fmla="*/ 2147483647 w 12"/>
              <a:gd name="T29" fmla="*/ 2147483647 h 706"/>
              <a:gd name="T30" fmla="*/ 2147483647 w 12"/>
              <a:gd name="T31" fmla="*/ 2147483647 h 706"/>
              <a:gd name="T32" fmla="*/ 0 w 12"/>
              <a:gd name="T33" fmla="*/ 2147483647 h 706"/>
              <a:gd name="T34" fmla="*/ 0 w 12"/>
              <a:gd name="T35" fmla="*/ 2147483647 h 706"/>
              <a:gd name="T36" fmla="*/ 0 w 12"/>
              <a:gd name="T37" fmla="*/ 2147483647 h 706"/>
              <a:gd name="T38" fmla="*/ 0 w 12"/>
              <a:gd name="T39" fmla="*/ 2147483647 h 706"/>
              <a:gd name="T40" fmla="*/ 2147483647 w 12"/>
              <a:gd name="T41" fmla="*/ 2147483647 h 706"/>
              <a:gd name="T42" fmla="*/ 2147483647 w 12"/>
              <a:gd name="T43" fmla="*/ 2147483647 h 706"/>
              <a:gd name="T44" fmla="*/ 0 w 12"/>
              <a:gd name="T45" fmla="*/ 2147483647 h 706"/>
              <a:gd name="T46" fmla="*/ 0 w 12"/>
              <a:gd name="T47" fmla="*/ 2147483647 h 706"/>
              <a:gd name="T48" fmla="*/ 0 w 12"/>
              <a:gd name="T49" fmla="*/ 2147483647 h 706"/>
              <a:gd name="T50" fmla="*/ 0 w 12"/>
              <a:gd name="T51" fmla="*/ 0 h 706"/>
              <a:gd name="T52" fmla="*/ 2147483647 w 12"/>
              <a:gd name="T53" fmla="*/ 0 h 706"/>
              <a:gd name="T54" fmla="*/ 2147483647 w 12"/>
              <a:gd name="T55" fmla="*/ 2147483647 h 706"/>
              <a:gd name="T56" fmla="*/ 0 w 12"/>
              <a:gd name="T57" fmla="*/ 2147483647 h 706"/>
              <a:gd name="T58" fmla="*/ 0 w 12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6">
                <a:moveTo>
                  <a:pt x="0" y="706"/>
                </a:moveTo>
                <a:lnTo>
                  <a:pt x="0" y="600"/>
                </a:lnTo>
                <a:lnTo>
                  <a:pt x="12" y="600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5" name="Freeform 51"/>
          <p:cNvSpPr>
            <a:spLocks noEditPoints="1"/>
          </p:cNvSpPr>
          <p:nvPr userDrawn="1"/>
        </p:nvSpPr>
        <p:spPr bwMode="auto">
          <a:xfrm>
            <a:off x="2139950" y="3611563"/>
            <a:ext cx="15875" cy="1117600"/>
          </a:xfrm>
          <a:custGeom>
            <a:avLst/>
            <a:gdLst>
              <a:gd name="T0" fmla="*/ 0 w 10"/>
              <a:gd name="T1" fmla="*/ 2147483647 h 704"/>
              <a:gd name="T2" fmla="*/ 0 w 10"/>
              <a:gd name="T3" fmla="*/ 2147483647 h 704"/>
              <a:gd name="T4" fmla="*/ 2147483647 w 10"/>
              <a:gd name="T5" fmla="*/ 2147483647 h 704"/>
              <a:gd name="T6" fmla="*/ 2147483647 w 10"/>
              <a:gd name="T7" fmla="*/ 2147483647 h 704"/>
              <a:gd name="T8" fmla="*/ 0 w 10"/>
              <a:gd name="T9" fmla="*/ 2147483647 h 704"/>
              <a:gd name="T10" fmla="*/ 0 w 10"/>
              <a:gd name="T11" fmla="*/ 2147483647 h 704"/>
              <a:gd name="T12" fmla="*/ 0 w 10"/>
              <a:gd name="T13" fmla="*/ 2147483647 h 704"/>
              <a:gd name="T14" fmla="*/ 0 w 10"/>
              <a:gd name="T15" fmla="*/ 2147483647 h 704"/>
              <a:gd name="T16" fmla="*/ 2147483647 w 10"/>
              <a:gd name="T17" fmla="*/ 2147483647 h 704"/>
              <a:gd name="T18" fmla="*/ 2147483647 w 10"/>
              <a:gd name="T19" fmla="*/ 2147483647 h 704"/>
              <a:gd name="T20" fmla="*/ 0 w 10"/>
              <a:gd name="T21" fmla="*/ 2147483647 h 704"/>
              <a:gd name="T22" fmla="*/ 0 w 10"/>
              <a:gd name="T23" fmla="*/ 2147483647 h 704"/>
              <a:gd name="T24" fmla="*/ 0 w 10"/>
              <a:gd name="T25" fmla="*/ 2147483647 h 704"/>
              <a:gd name="T26" fmla="*/ 0 w 10"/>
              <a:gd name="T27" fmla="*/ 2147483647 h 704"/>
              <a:gd name="T28" fmla="*/ 2147483647 w 10"/>
              <a:gd name="T29" fmla="*/ 2147483647 h 704"/>
              <a:gd name="T30" fmla="*/ 2147483647 w 10"/>
              <a:gd name="T31" fmla="*/ 2147483647 h 704"/>
              <a:gd name="T32" fmla="*/ 0 w 10"/>
              <a:gd name="T33" fmla="*/ 2147483647 h 704"/>
              <a:gd name="T34" fmla="*/ 0 w 10"/>
              <a:gd name="T35" fmla="*/ 2147483647 h 704"/>
              <a:gd name="T36" fmla="*/ 0 w 10"/>
              <a:gd name="T37" fmla="*/ 2147483647 h 704"/>
              <a:gd name="T38" fmla="*/ 0 w 10"/>
              <a:gd name="T39" fmla="*/ 2147483647 h 704"/>
              <a:gd name="T40" fmla="*/ 2147483647 w 10"/>
              <a:gd name="T41" fmla="*/ 2147483647 h 704"/>
              <a:gd name="T42" fmla="*/ 2147483647 w 10"/>
              <a:gd name="T43" fmla="*/ 2147483647 h 704"/>
              <a:gd name="T44" fmla="*/ 0 w 10"/>
              <a:gd name="T45" fmla="*/ 2147483647 h 704"/>
              <a:gd name="T46" fmla="*/ 0 w 10"/>
              <a:gd name="T47" fmla="*/ 2147483647 h 704"/>
              <a:gd name="T48" fmla="*/ 0 w 10"/>
              <a:gd name="T49" fmla="*/ 2147483647 h 704"/>
              <a:gd name="T50" fmla="*/ 0 w 10"/>
              <a:gd name="T51" fmla="*/ 0 h 704"/>
              <a:gd name="T52" fmla="*/ 2147483647 w 10"/>
              <a:gd name="T53" fmla="*/ 0 h 704"/>
              <a:gd name="T54" fmla="*/ 2147483647 w 10"/>
              <a:gd name="T55" fmla="*/ 2147483647 h 704"/>
              <a:gd name="T56" fmla="*/ 0 w 10"/>
              <a:gd name="T57" fmla="*/ 2147483647 h 704"/>
              <a:gd name="T58" fmla="*/ 0 w 10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4"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4"/>
                </a:moveTo>
                <a:lnTo>
                  <a:pt x="0" y="298"/>
                </a:lnTo>
                <a:lnTo>
                  <a:pt x="10" y="298"/>
                </a:lnTo>
                <a:lnTo>
                  <a:pt x="10" y="404"/>
                </a:lnTo>
                <a:lnTo>
                  <a:pt x="0" y="404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6" name="Freeform 52"/>
          <p:cNvSpPr>
            <a:spLocks noEditPoints="1"/>
          </p:cNvSpPr>
          <p:nvPr userDrawn="1"/>
        </p:nvSpPr>
        <p:spPr bwMode="auto">
          <a:xfrm>
            <a:off x="2825750" y="4084638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7" name="Freeform 53"/>
          <p:cNvSpPr>
            <a:spLocks noEditPoints="1"/>
          </p:cNvSpPr>
          <p:nvPr userDrawn="1"/>
        </p:nvSpPr>
        <p:spPr bwMode="auto">
          <a:xfrm>
            <a:off x="2727325" y="4084638"/>
            <a:ext cx="19050" cy="1120775"/>
          </a:xfrm>
          <a:custGeom>
            <a:avLst/>
            <a:gdLst>
              <a:gd name="T0" fmla="*/ 0 w 12"/>
              <a:gd name="T1" fmla="*/ 2147483647 h 706"/>
              <a:gd name="T2" fmla="*/ 0 w 12"/>
              <a:gd name="T3" fmla="*/ 2147483647 h 706"/>
              <a:gd name="T4" fmla="*/ 2147483647 w 12"/>
              <a:gd name="T5" fmla="*/ 2147483647 h 706"/>
              <a:gd name="T6" fmla="*/ 2147483647 w 12"/>
              <a:gd name="T7" fmla="*/ 2147483647 h 706"/>
              <a:gd name="T8" fmla="*/ 0 w 12"/>
              <a:gd name="T9" fmla="*/ 2147483647 h 706"/>
              <a:gd name="T10" fmla="*/ 0 w 12"/>
              <a:gd name="T11" fmla="*/ 2147483647 h 706"/>
              <a:gd name="T12" fmla="*/ 0 w 12"/>
              <a:gd name="T13" fmla="*/ 2147483647 h 706"/>
              <a:gd name="T14" fmla="*/ 0 w 12"/>
              <a:gd name="T15" fmla="*/ 2147483647 h 706"/>
              <a:gd name="T16" fmla="*/ 2147483647 w 12"/>
              <a:gd name="T17" fmla="*/ 2147483647 h 706"/>
              <a:gd name="T18" fmla="*/ 2147483647 w 12"/>
              <a:gd name="T19" fmla="*/ 2147483647 h 706"/>
              <a:gd name="T20" fmla="*/ 0 w 12"/>
              <a:gd name="T21" fmla="*/ 2147483647 h 706"/>
              <a:gd name="T22" fmla="*/ 0 w 12"/>
              <a:gd name="T23" fmla="*/ 2147483647 h 706"/>
              <a:gd name="T24" fmla="*/ 0 w 12"/>
              <a:gd name="T25" fmla="*/ 2147483647 h 706"/>
              <a:gd name="T26" fmla="*/ 0 w 12"/>
              <a:gd name="T27" fmla="*/ 2147483647 h 706"/>
              <a:gd name="T28" fmla="*/ 2147483647 w 12"/>
              <a:gd name="T29" fmla="*/ 2147483647 h 706"/>
              <a:gd name="T30" fmla="*/ 2147483647 w 12"/>
              <a:gd name="T31" fmla="*/ 2147483647 h 706"/>
              <a:gd name="T32" fmla="*/ 0 w 12"/>
              <a:gd name="T33" fmla="*/ 2147483647 h 706"/>
              <a:gd name="T34" fmla="*/ 0 w 12"/>
              <a:gd name="T35" fmla="*/ 2147483647 h 706"/>
              <a:gd name="T36" fmla="*/ 0 w 12"/>
              <a:gd name="T37" fmla="*/ 2147483647 h 706"/>
              <a:gd name="T38" fmla="*/ 0 w 12"/>
              <a:gd name="T39" fmla="*/ 2147483647 h 706"/>
              <a:gd name="T40" fmla="*/ 2147483647 w 12"/>
              <a:gd name="T41" fmla="*/ 2147483647 h 706"/>
              <a:gd name="T42" fmla="*/ 2147483647 w 12"/>
              <a:gd name="T43" fmla="*/ 2147483647 h 706"/>
              <a:gd name="T44" fmla="*/ 0 w 12"/>
              <a:gd name="T45" fmla="*/ 2147483647 h 706"/>
              <a:gd name="T46" fmla="*/ 0 w 12"/>
              <a:gd name="T47" fmla="*/ 2147483647 h 706"/>
              <a:gd name="T48" fmla="*/ 0 w 12"/>
              <a:gd name="T49" fmla="*/ 2147483647 h 706"/>
              <a:gd name="T50" fmla="*/ 0 w 12"/>
              <a:gd name="T51" fmla="*/ 0 h 706"/>
              <a:gd name="T52" fmla="*/ 2147483647 w 12"/>
              <a:gd name="T53" fmla="*/ 0 h 706"/>
              <a:gd name="T54" fmla="*/ 2147483647 w 12"/>
              <a:gd name="T55" fmla="*/ 2147483647 h 706"/>
              <a:gd name="T56" fmla="*/ 0 w 12"/>
              <a:gd name="T57" fmla="*/ 2147483647 h 706"/>
              <a:gd name="T58" fmla="*/ 0 w 12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6">
                <a:moveTo>
                  <a:pt x="0" y="706"/>
                </a:moveTo>
                <a:lnTo>
                  <a:pt x="0" y="598"/>
                </a:lnTo>
                <a:lnTo>
                  <a:pt x="12" y="598"/>
                </a:lnTo>
                <a:lnTo>
                  <a:pt x="12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8" name="Freeform 54"/>
          <p:cNvSpPr>
            <a:spLocks noEditPoints="1"/>
          </p:cNvSpPr>
          <p:nvPr userDrawn="1"/>
        </p:nvSpPr>
        <p:spPr bwMode="auto">
          <a:xfrm>
            <a:off x="2632075" y="4084638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39" name="Freeform 55"/>
          <p:cNvSpPr>
            <a:spLocks noEditPoints="1"/>
          </p:cNvSpPr>
          <p:nvPr userDrawn="1"/>
        </p:nvSpPr>
        <p:spPr bwMode="auto">
          <a:xfrm>
            <a:off x="2533650" y="3846513"/>
            <a:ext cx="15875" cy="1358900"/>
          </a:xfrm>
          <a:custGeom>
            <a:avLst/>
            <a:gdLst>
              <a:gd name="T0" fmla="*/ 0 w 10"/>
              <a:gd name="T1" fmla="*/ 2147483647 h 856"/>
              <a:gd name="T2" fmla="*/ 0 w 10"/>
              <a:gd name="T3" fmla="*/ 2147483647 h 856"/>
              <a:gd name="T4" fmla="*/ 2147483647 w 10"/>
              <a:gd name="T5" fmla="*/ 2147483647 h 856"/>
              <a:gd name="T6" fmla="*/ 2147483647 w 10"/>
              <a:gd name="T7" fmla="*/ 2147483647 h 856"/>
              <a:gd name="T8" fmla="*/ 0 w 10"/>
              <a:gd name="T9" fmla="*/ 2147483647 h 856"/>
              <a:gd name="T10" fmla="*/ 0 w 10"/>
              <a:gd name="T11" fmla="*/ 2147483647 h 856"/>
              <a:gd name="T12" fmla="*/ 0 w 10"/>
              <a:gd name="T13" fmla="*/ 2147483647 h 856"/>
              <a:gd name="T14" fmla="*/ 0 w 10"/>
              <a:gd name="T15" fmla="*/ 2147483647 h 856"/>
              <a:gd name="T16" fmla="*/ 2147483647 w 10"/>
              <a:gd name="T17" fmla="*/ 2147483647 h 856"/>
              <a:gd name="T18" fmla="*/ 2147483647 w 10"/>
              <a:gd name="T19" fmla="*/ 2147483647 h 856"/>
              <a:gd name="T20" fmla="*/ 0 w 10"/>
              <a:gd name="T21" fmla="*/ 2147483647 h 856"/>
              <a:gd name="T22" fmla="*/ 0 w 10"/>
              <a:gd name="T23" fmla="*/ 2147483647 h 856"/>
              <a:gd name="T24" fmla="*/ 0 w 10"/>
              <a:gd name="T25" fmla="*/ 2147483647 h 856"/>
              <a:gd name="T26" fmla="*/ 0 w 10"/>
              <a:gd name="T27" fmla="*/ 2147483647 h 856"/>
              <a:gd name="T28" fmla="*/ 2147483647 w 10"/>
              <a:gd name="T29" fmla="*/ 2147483647 h 856"/>
              <a:gd name="T30" fmla="*/ 2147483647 w 10"/>
              <a:gd name="T31" fmla="*/ 2147483647 h 856"/>
              <a:gd name="T32" fmla="*/ 0 w 10"/>
              <a:gd name="T33" fmla="*/ 2147483647 h 856"/>
              <a:gd name="T34" fmla="*/ 0 w 10"/>
              <a:gd name="T35" fmla="*/ 2147483647 h 856"/>
              <a:gd name="T36" fmla="*/ 0 w 10"/>
              <a:gd name="T37" fmla="*/ 2147483647 h 856"/>
              <a:gd name="T38" fmla="*/ 0 w 10"/>
              <a:gd name="T39" fmla="*/ 2147483647 h 856"/>
              <a:gd name="T40" fmla="*/ 2147483647 w 10"/>
              <a:gd name="T41" fmla="*/ 2147483647 h 856"/>
              <a:gd name="T42" fmla="*/ 2147483647 w 10"/>
              <a:gd name="T43" fmla="*/ 2147483647 h 856"/>
              <a:gd name="T44" fmla="*/ 0 w 10"/>
              <a:gd name="T45" fmla="*/ 2147483647 h 856"/>
              <a:gd name="T46" fmla="*/ 0 w 10"/>
              <a:gd name="T47" fmla="*/ 2147483647 h 856"/>
              <a:gd name="T48" fmla="*/ 0 w 10"/>
              <a:gd name="T49" fmla="*/ 2147483647 h 856"/>
              <a:gd name="T50" fmla="*/ 0 w 10"/>
              <a:gd name="T51" fmla="*/ 2147483647 h 856"/>
              <a:gd name="T52" fmla="*/ 2147483647 w 10"/>
              <a:gd name="T53" fmla="*/ 2147483647 h 856"/>
              <a:gd name="T54" fmla="*/ 2147483647 w 10"/>
              <a:gd name="T55" fmla="*/ 2147483647 h 856"/>
              <a:gd name="T56" fmla="*/ 0 w 10"/>
              <a:gd name="T57" fmla="*/ 2147483647 h 856"/>
              <a:gd name="T58" fmla="*/ 0 w 10"/>
              <a:gd name="T59" fmla="*/ 2147483647 h 856"/>
              <a:gd name="T60" fmla="*/ 0 w 10"/>
              <a:gd name="T61" fmla="*/ 2147483647 h 856"/>
              <a:gd name="T62" fmla="*/ 0 w 10"/>
              <a:gd name="T63" fmla="*/ 0 h 856"/>
              <a:gd name="T64" fmla="*/ 2147483647 w 10"/>
              <a:gd name="T65" fmla="*/ 0 h 856"/>
              <a:gd name="T66" fmla="*/ 2147483647 w 10"/>
              <a:gd name="T67" fmla="*/ 2147483647 h 856"/>
              <a:gd name="T68" fmla="*/ 0 w 10"/>
              <a:gd name="T69" fmla="*/ 2147483647 h 856"/>
              <a:gd name="T70" fmla="*/ 0 w 10"/>
              <a:gd name="T71" fmla="*/ 2147483647 h 8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" h="856">
                <a:moveTo>
                  <a:pt x="0" y="856"/>
                </a:moveTo>
                <a:lnTo>
                  <a:pt x="0" y="748"/>
                </a:lnTo>
                <a:lnTo>
                  <a:pt x="10" y="748"/>
                </a:lnTo>
                <a:lnTo>
                  <a:pt x="10" y="856"/>
                </a:lnTo>
                <a:lnTo>
                  <a:pt x="0" y="856"/>
                </a:lnTo>
                <a:close/>
                <a:moveTo>
                  <a:pt x="0" y="706"/>
                </a:moveTo>
                <a:lnTo>
                  <a:pt x="0" y="600"/>
                </a:lnTo>
                <a:lnTo>
                  <a:pt x="10" y="600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0" name="Freeform 56"/>
          <p:cNvSpPr>
            <a:spLocks noEditPoints="1"/>
          </p:cNvSpPr>
          <p:nvPr userDrawn="1"/>
        </p:nvSpPr>
        <p:spPr bwMode="auto">
          <a:xfrm>
            <a:off x="3206750" y="4560888"/>
            <a:ext cx="19050" cy="882650"/>
          </a:xfrm>
          <a:custGeom>
            <a:avLst/>
            <a:gdLst>
              <a:gd name="T0" fmla="*/ 0 w 12"/>
              <a:gd name="T1" fmla="*/ 2147483647 h 556"/>
              <a:gd name="T2" fmla="*/ 0 w 12"/>
              <a:gd name="T3" fmla="*/ 2147483647 h 556"/>
              <a:gd name="T4" fmla="*/ 2147483647 w 12"/>
              <a:gd name="T5" fmla="*/ 2147483647 h 556"/>
              <a:gd name="T6" fmla="*/ 2147483647 w 12"/>
              <a:gd name="T7" fmla="*/ 2147483647 h 556"/>
              <a:gd name="T8" fmla="*/ 0 w 12"/>
              <a:gd name="T9" fmla="*/ 2147483647 h 556"/>
              <a:gd name="T10" fmla="*/ 0 w 12"/>
              <a:gd name="T11" fmla="*/ 2147483647 h 556"/>
              <a:gd name="T12" fmla="*/ 0 w 12"/>
              <a:gd name="T13" fmla="*/ 2147483647 h 556"/>
              <a:gd name="T14" fmla="*/ 0 w 12"/>
              <a:gd name="T15" fmla="*/ 2147483647 h 556"/>
              <a:gd name="T16" fmla="*/ 2147483647 w 12"/>
              <a:gd name="T17" fmla="*/ 2147483647 h 556"/>
              <a:gd name="T18" fmla="*/ 2147483647 w 12"/>
              <a:gd name="T19" fmla="*/ 2147483647 h 556"/>
              <a:gd name="T20" fmla="*/ 0 w 12"/>
              <a:gd name="T21" fmla="*/ 2147483647 h 556"/>
              <a:gd name="T22" fmla="*/ 0 w 12"/>
              <a:gd name="T23" fmla="*/ 2147483647 h 556"/>
              <a:gd name="T24" fmla="*/ 0 w 12"/>
              <a:gd name="T25" fmla="*/ 2147483647 h 556"/>
              <a:gd name="T26" fmla="*/ 0 w 12"/>
              <a:gd name="T27" fmla="*/ 2147483647 h 556"/>
              <a:gd name="T28" fmla="*/ 2147483647 w 12"/>
              <a:gd name="T29" fmla="*/ 2147483647 h 556"/>
              <a:gd name="T30" fmla="*/ 2147483647 w 12"/>
              <a:gd name="T31" fmla="*/ 2147483647 h 556"/>
              <a:gd name="T32" fmla="*/ 0 w 12"/>
              <a:gd name="T33" fmla="*/ 2147483647 h 556"/>
              <a:gd name="T34" fmla="*/ 0 w 12"/>
              <a:gd name="T35" fmla="*/ 2147483647 h 556"/>
              <a:gd name="T36" fmla="*/ 0 w 12"/>
              <a:gd name="T37" fmla="*/ 2147483647 h 556"/>
              <a:gd name="T38" fmla="*/ 0 w 12"/>
              <a:gd name="T39" fmla="*/ 0 h 556"/>
              <a:gd name="T40" fmla="*/ 2147483647 w 12"/>
              <a:gd name="T41" fmla="*/ 0 h 556"/>
              <a:gd name="T42" fmla="*/ 2147483647 w 12"/>
              <a:gd name="T43" fmla="*/ 2147483647 h 556"/>
              <a:gd name="T44" fmla="*/ 0 w 12"/>
              <a:gd name="T45" fmla="*/ 2147483647 h 556"/>
              <a:gd name="T46" fmla="*/ 0 w 12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" h="556"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1" name="Freeform 57"/>
          <p:cNvSpPr>
            <a:spLocks noEditPoints="1"/>
          </p:cNvSpPr>
          <p:nvPr userDrawn="1"/>
        </p:nvSpPr>
        <p:spPr bwMode="auto">
          <a:xfrm>
            <a:off x="3111500" y="4560888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2" name="Freeform 58"/>
          <p:cNvSpPr>
            <a:spLocks noEditPoints="1"/>
          </p:cNvSpPr>
          <p:nvPr userDrawn="1"/>
        </p:nvSpPr>
        <p:spPr bwMode="auto">
          <a:xfrm>
            <a:off x="3013075" y="432276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3" name="Freeform 59"/>
          <p:cNvSpPr>
            <a:spLocks noEditPoints="1"/>
          </p:cNvSpPr>
          <p:nvPr userDrawn="1"/>
        </p:nvSpPr>
        <p:spPr bwMode="auto">
          <a:xfrm>
            <a:off x="2914650" y="4322763"/>
            <a:ext cx="15875" cy="1120775"/>
          </a:xfrm>
          <a:custGeom>
            <a:avLst/>
            <a:gdLst>
              <a:gd name="T0" fmla="*/ 0 w 10"/>
              <a:gd name="T1" fmla="*/ 2147483647 h 706"/>
              <a:gd name="T2" fmla="*/ 0 w 10"/>
              <a:gd name="T3" fmla="*/ 2147483647 h 706"/>
              <a:gd name="T4" fmla="*/ 2147483647 w 10"/>
              <a:gd name="T5" fmla="*/ 2147483647 h 706"/>
              <a:gd name="T6" fmla="*/ 2147483647 w 10"/>
              <a:gd name="T7" fmla="*/ 2147483647 h 706"/>
              <a:gd name="T8" fmla="*/ 0 w 10"/>
              <a:gd name="T9" fmla="*/ 2147483647 h 706"/>
              <a:gd name="T10" fmla="*/ 0 w 10"/>
              <a:gd name="T11" fmla="*/ 2147483647 h 706"/>
              <a:gd name="T12" fmla="*/ 0 w 10"/>
              <a:gd name="T13" fmla="*/ 2147483647 h 706"/>
              <a:gd name="T14" fmla="*/ 0 w 10"/>
              <a:gd name="T15" fmla="*/ 2147483647 h 706"/>
              <a:gd name="T16" fmla="*/ 2147483647 w 10"/>
              <a:gd name="T17" fmla="*/ 2147483647 h 706"/>
              <a:gd name="T18" fmla="*/ 2147483647 w 10"/>
              <a:gd name="T19" fmla="*/ 2147483647 h 706"/>
              <a:gd name="T20" fmla="*/ 0 w 10"/>
              <a:gd name="T21" fmla="*/ 2147483647 h 706"/>
              <a:gd name="T22" fmla="*/ 0 w 10"/>
              <a:gd name="T23" fmla="*/ 2147483647 h 706"/>
              <a:gd name="T24" fmla="*/ 0 w 10"/>
              <a:gd name="T25" fmla="*/ 2147483647 h 706"/>
              <a:gd name="T26" fmla="*/ 0 w 10"/>
              <a:gd name="T27" fmla="*/ 2147483647 h 706"/>
              <a:gd name="T28" fmla="*/ 2147483647 w 10"/>
              <a:gd name="T29" fmla="*/ 2147483647 h 706"/>
              <a:gd name="T30" fmla="*/ 2147483647 w 10"/>
              <a:gd name="T31" fmla="*/ 2147483647 h 706"/>
              <a:gd name="T32" fmla="*/ 0 w 10"/>
              <a:gd name="T33" fmla="*/ 2147483647 h 706"/>
              <a:gd name="T34" fmla="*/ 0 w 10"/>
              <a:gd name="T35" fmla="*/ 2147483647 h 706"/>
              <a:gd name="T36" fmla="*/ 0 w 10"/>
              <a:gd name="T37" fmla="*/ 2147483647 h 706"/>
              <a:gd name="T38" fmla="*/ 0 w 10"/>
              <a:gd name="T39" fmla="*/ 2147483647 h 706"/>
              <a:gd name="T40" fmla="*/ 2147483647 w 10"/>
              <a:gd name="T41" fmla="*/ 2147483647 h 706"/>
              <a:gd name="T42" fmla="*/ 2147483647 w 10"/>
              <a:gd name="T43" fmla="*/ 2147483647 h 706"/>
              <a:gd name="T44" fmla="*/ 0 w 10"/>
              <a:gd name="T45" fmla="*/ 2147483647 h 706"/>
              <a:gd name="T46" fmla="*/ 0 w 10"/>
              <a:gd name="T47" fmla="*/ 2147483647 h 706"/>
              <a:gd name="T48" fmla="*/ 0 w 10"/>
              <a:gd name="T49" fmla="*/ 2147483647 h 706"/>
              <a:gd name="T50" fmla="*/ 0 w 10"/>
              <a:gd name="T51" fmla="*/ 0 h 706"/>
              <a:gd name="T52" fmla="*/ 2147483647 w 10"/>
              <a:gd name="T53" fmla="*/ 0 h 706"/>
              <a:gd name="T54" fmla="*/ 2147483647 w 10"/>
              <a:gd name="T55" fmla="*/ 2147483647 h 706"/>
              <a:gd name="T56" fmla="*/ 0 w 10"/>
              <a:gd name="T57" fmla="*/ 2147483647 h 706"/>
              <a:gd name="T58" fmla="*/ 0 w 10"/>
              <a:gd name="T59" fmla="*/ 2147483647 h 7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0" h="706">
                <a:moveTo>
                  <a:pt x="0" y="706"/>
                </a:moveTo>
                <a:lnTo>
                  <a:pt x="0" y="598"/>
                </a:lnTo>
                <a:lnTo>
                  <a:pt x="10" y="598"/>
                </a:lnTo>
                <a:lnTo>
                  <a:pt x="10" y="706"/>
                </a:lnTo>
                <a:lnTo>
                  <a:pt x="0" y="706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0" y="448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4" name="Freeform 60"/>
          <p:cNvSpPr>
            <a:spLocks noEditPoints="1"/>
          </p:cNvSpPr>
          <p:nvPr userDrawn="1"/>
        </p:nvSpPr>
        <p:spPr bwMode="auto">
          <a:xfrm>
            <a:off x="3600450" y="4799013"/>
            <a:ext cx="19050" cy="2066925"/>
          </a:xfrm>
          <a:custGeom>
            <a:avLst/>
            <a:gdLst>
              <a:gd name="T0" fmla="*/ 0 w 12"/>
              <a:gd name="T1" fmla="*/ 2147483647 h 1302"/>
              <a:gd name="T2" fmla="*/ 0 w 12"/>
              <a:gd name="T3" fmla="*/ 2147483647 h 1302"/>
              <a:gd name="T4" fmla="*/ 2147483647 w 12"/>
              <a:gd name="T5" fmla="*/ 2147483647 h 1302"/>
              <a:gd name="T6" fmla="*/ 2147483647 w 12"/>
              <a:gd name="T7" fmla="*/ 2147483647 h 1302"/>
              <a:gd name="T8" fmla="*/ 0 w 12"/>
              <a:gd name="T9" fmla="*/ 2147483647 h 1302"/>
              <a:gd name="T10" fmla="*/ 0 w 12"/>
              <a:gd name="T11" fmla="*/ 2147483647 h 1302"/>
              <a:gd name="T12" fmla="*/ 0 w 12"/>
              <a:gd name="T13" fmla="*/ 2147483647 h 1302"/>
              <a:gd name="T14" fmla="*/ 0 w 12"/>
              <a:gd name="T15" fmla="*/ 2147483647 h 1302"/>
              <a:gd name="T16" fmla="*/ 2147483647 w 12"/>
              <a:gd name="T17" fmla="*/ 2147483647 h 1302"/>
              <a:gd name="T18" fmla="*/ 2147483647 w 12"/>
              <a:gd name="T19" fmla="*/ 2147483647 h 1302"/>
              <a:gd name="T20" fmla="*/ 0 w 12"/>
              <a:gd name="T21" fmla="*/ 2147483647 h 1302"/>
              <a:gd name="T22" fmla="*/ 0 w 12"/>
              <a:gd name="T23" fmla="*/ 2147483647 h 1302"/>
              <a:gd name="T24" fmla="*/ 0 w 12"/>
              <a:gd name="T25" fmla="*/ 2147483647 h 1302"/>
              <a:gd name="T26" fmla="*/ 0 w 12"/>
              <a:gd name="T27" fmla="*/ 2147483647 h 1302"/>
              <a:gd name="T28" fmla="*/ 2147483647 w 12"/>
              <a:gd name="T29" fmla="*/ 2147483647 h 1302"/>
              <a:gd name="T30" fmla="*/ 2147483647 w 12"/>
              <a:gd name="T31" fmla="*/ 2147483647 h 1302"/>
              <a:gd name="T32" fmla="*/ 0 w 12"/>
              <a:gd name="T33" fmla="*/ 2147483647 h 1302"/>
              <a:gd name="T34" fmla="*/ 0 w 12"/>
              <a:gd name="T35" fmla="*/ 2147483647 h 1302"/>
              <a:gd name="T36" fmla="*/ 0 w 12"/>
              <a:gd name="T37" fmla="*/ 2147483647 h 1302"/>
              <a:gd name="T38" fmla="*/ 0 w 12"/>
              <a:gd name="T39" fmla="*/ 2147483647 h 1302"/>
              <a:gd name="T40" fmla="*/ 2147483647 w 12"/>
              <a:gd name="T41" fmla="*/ 2147483647 h 1302"/>
              <a:gd name="T42" fmla="*/ 2147483647 w 12"/>
              <a:gd name="T43" fmla="*/ 2147483647 h 1302"/>
              <a:gd name="T44" fmla="*/ 0 w 12"/>
              <a:gd name="T45" fmla="*/ 2147483647 h 1302"/>
              <a:gd name="T46" fmla="*/ 0 w 12"/>
              <a:gd name="T47" fmla="*/ 2147483647 h 1302"/>
              <a:gd name="T48" fmla="*/ 0 w 12"/>
              <a:gd name="T49" fmla="*/ 2147483647 h 1302"/>
              <a:gd name="T50" fmla="*/ 0 w 12"/>
              <a:gd name="T51" fmla="*/ 2147483647 h 1302"/>
              <a:gd name="T52" fmla="*/ 2147483647 w 12"/>
              <a:gd name="T53" fmla="*/ 2147483647 h 1302"/>
              <a:gd name="T54" fmla="*/ 2147483647 w 12"/>
              <a:gd name="T55" fmla="*/ 2147483647 h 1302"/>
              <a:gd name="T56" fmla="*/ 0 w 12"/>
              <a:gd name="T57" fmla="*/ 2147483647 h 1302"/>
              <a:gd name="T58" fmla="*/ 0 w 12"/>
              <a:gd name="T59" fmla="*/ 2147483647 h 1302"/>
              <a:gd name="T60" fmla="*/ 0 w 12"/>
              <a:gd name="T61" fmla="*/ 2147483647 h 1302"/>
              <a:gd name="T62" fmla="*/ 0 w 12"/>
              <a:gd name="T63" fmla="*/ 2147483647 h 1302"/>
              <a:gd name="T64" fmla="*/ 2147483647 w 12"/>
              <a:gd name="T65" fmla="*/ 2147483647 h 1302"/>
              <a:gd name="T66" fmla="*/ 2147483647 w 12"/>
              <a:gd name="T67" fmla="*/ 2147483647 h 1302"/>
              <a:gd name="T68" fmla="*/ 0 w 12"/>
              <a:gd name="T69" fmla="*/ 2147483647 h 1302"/>
              <a:gd name="T70" fmla="*/ 0 w 12"/>
              <a:gd name="T71" fmla="*/ 2147483647 h 1302"/>
              <a:gd name="T72" fmla="*/ 0 w 12"/>
              <a:gd name="T73" fmla="*/ 2147483647 h 1302"/>
              <a:gd name="T74" fmla="*/ 0 w 12"/>
              <a:gd name="T75" fmla="*/ 2147483647 h 1302"/>
              <a:gd name="T76" fmla="*/ 2147483647 w 12"/>
              <a:gd name="T77" fmla="*/ 2147483647 h 1302"/>
              <a:gd name="T78" fmla="*/ 2147483647 w 12"/>
              <a:gd name="T79" fmla="*/ 2147483647 h 1302"/>
              <a:gd name="T80" fmla="*/ 0 w 12"/>
              <a:gd name="T81" fmla="*/ 2147483647 h 1302"/>
              <a:gd name="T82" fmla="*/ 0 w 12"/>
              <a:gd name="T83" fmla="*/ 2147483647 h 1302"/>
              <a:gd name="T84" fmla="*/ 0 w 12"/>
              <a:gd name="T85" fmla="*/ 2147483647 h 1302"/>
              <a:gd name="T86" fmla="*/ 0 w 12"/>
              <a:gd name="T87" fmla="*/ 2147483647 h 1302"/>
              <a:gd name="T88" fmla="*/ 2147483647 w 12"/>
              <a:gd name="T89" fmla="*/ 2147483647 h 1302"/>
              <a:gd name="T90" fmla="*/ 2147483647 w 12"/>
              <a:gd name="T91" fmla="*/ 2147483647 h 1302"/>
              <a:gd name="T92" fmla="*/ 0 w 12"/>
              <a:gd name="T93" fmla="*/ 2147483647 h 1302"/>
              <a:gd name="T94" fmla="*/ 0 w 12"/>
              <a:gd name="T95" fmla="*/ 2147483647 h 1302"/>
              <a:gd name="T96" fmla="*/ 0 w 12"/>
              <a:gd name="T97" fmla="*/ 2147483647 h 1302"/>
              <a:gd name="T98" fmla="*/ 0 w 12"/>
              <a:gd name="T99" fmla="*/ 0 h 1302"/>
              <a:gd name="T100" fmla="*/ 2147483647 w 12"/>
              <a:gd name="T101" fmla="*/ 0 h 1302"/>
              <a:gd name="T102" fmla="*/ 2147483647 w 12"/>
              <a:gd name="T103" fmla="*/ 2147483647 h 1302"/>
              <a:gd name="T104" fmla="*/ 0 w 12"/>
              <a:gd name="T105" fmla="*/ 2147483647 h 1302"/>
              <a:gd name="T106" fmla="*/ 0 w 12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" h="1302">
                <a:moveTo>
                  <a:pt x="0" y="1302"/>
                </a:moveTo>
                <a:lnTo>
                  <a:pt x="0" y="1196"/>
                </a:lnTo>
                <a:lnTo>
                  <a:pt x="12" y="1196"/>
                </a:lnTo>
                <a:lnTo>
                  <a:pt x="12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2" y="1046"/>
                </a:lnTo>
                <a:lnTo>
                  <a:pt x="12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2" y="896"/>
                </a:lnTo>
                <a:lnTo>
                  <a:pt x="12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2" y="748"/>
                </a:lnTo>
                <a:lnTo>
                  <a:pt x="12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2" y="448"/>
                </a:lnTo>
                <a:lnTo>
                  <a:pt x="12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2" y="148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5" name="Freeform 61"/>
          <p:cNvSpPr>
            <a:spLocks noEditPoints="1"/>
          </p:cNvSpPr>
          <p:nvPr userDrawn="1"/>
        </p:nvSpPr>
        <p:spPr bwMode="auto">
          <a:xfrm>
            <a:off x="3505200" y="4799013"/>
            <a:ext cx="15875" cy="2066925"/>
          </a:xfrm>
          <a:custGeom>
            <a:avLst/>
            <a:gdLst>
              <a:gd name="T0" fmla="*/ 0 w 10"/>
              <a:gd name="T1" fmla="*/ 2147483647 h 1302"/>
              <a:gd name="T2" fmla="*/ 0 w 10"/>
              <a:gd name="T3" fmla="*/ 2147483647 h 1302"/>
              <a:gd name="T4" fmla="*/ 2147483647 w 10"/>
              <a:gd name="T5" fmla="*/ 2147483647 h 1302"/>
              <a:gd name="T6" fmla="*/ 2147483647 w 10"/>
              <a:gd name="T7" fmla="*/ 2147483647 h 1302"/>
              <a:gd name="T8" fmla="*/ 0 w 10"/>
              <a:gd name="T9" fmla="*/ 2147483647 h 1302"/>
              <a:gd name="T10" fmla="*/ 0 w 10"/>
              <a:gd name="T11" fmla="*/ 2147483647 h 1302"/>
              <a:gd name="T12" fmla="*/ 0 w 10"/>
              <a:gd name="T13" fmla="*/ 2147483647 h 1302"/>
              <a:gd name="T14" fmla="*/ 0 w 10"/>
              <a:gd name="T15" fmla="*/ 2147483647 h 1302"/>
              <a:gd name="T16" fmla="*/ 2147483647 w 10"/>
              <a:gd name="T17" fmla="*/ 2147483647 h 1302"/>
              <a:gd name="T18" fmla="*/ 2147483647 w 10"/>
              <a:gd name="T19" fmla="*/ 2147483647 h 1302"/>
              <a:gd name="T20" fmla="*/ 0 w 10"/>
              <a:gd name="T21" fmla="*/ 2147483647 h 1302"/>
              <a:gd name="T22" fmla="*/ 0 w 10"/>
              <a:gd name="T23" fmla="*/ 2147483647 h 1302"/>
              <a:gd name="T24" fmla="*/ 0 w 10"/>
              <a:gd name="T25" fmla="*/ 2147483647 h 1302"/>
              <a:gd name="T26" fmla="*/ 0 w 10"/>
              <a:gd name="T27" fmla="*/ 2147483647 h 1302"/>
              <a:gd name="T28" fmla="*/ 2147483647 w 10"/>
              <a:gd name="T29" fmla="*/ 2147483647 h 1302"/>
              <a:gd name="T30" fmla="*/ 2147483647 w 10"/>
              <a:gd name="T31" fmla="*/ 2147483647 h 1302"/>
              <a:gd name="T32" fmla="*/ 0 w 10"/>
              <a:gd name="T33" fmla="*/ 2147483647 h 1302"/>
              <a:gd name="T34" fmla="*/ 0 w 10"/>
              <a:gd name="T35" fmla="*/ 2147483647 h 1302"/>
              <a:gd name="T36" fmla="*/ 0 w 10"/>
              <a:gd name="T37" fmla="*/ 2147483647 h 1302"/>
              <a:gd name="T38" fmla="*/ 0 w 10"/>
              <a:gd name="T39" fmla="*/ 2147483647 h 1302"/>
              <a:gd name="T40" fmla="*/ 2147483647 w 10"/>
              <a:gd name="T41" fmla="*/ 2147483647 h 1302"/>
              <a:gd name="T42" fmla="*/ 2147483647 w 10"/>
              <a:gd name="T43" fmla="*/ 2147483647 h 1302"/>
              <a:gd name="T44" fmla="*/ 0 w 10"/>
              <a:gd name="T45" fmla="*/ 2147483647 h 1302"/>
              <a:gd name="T46" fmla="*/ 0 w 10"/>
              <a:gd name="T47" fmla="*/ 2147483647 h 1302"/>
              <a:gd name="T48" fmla="*/ 0 w 10"/>
              <a:gd name="T49" fmla="*/ 2147483647 h 1302"/>
              <a:gd name="T50" fmla="*/ 0 w 10"/>
              <a:gd name="T51" fmla="*/ 2147483647 h 1302"/>
              <a:gd name="T52" fmla="*/ 2147483647 w 10"/>
              <a:gd name="T53" fmla="*/ 2147483647 h 1302"/>
              <a:gd name="T54" fmla="*/ 2147483647 w 10"/>
              <a:gd name="T55" fmla="*/ 2147483647 h 1302"/>
              <a:gd name="T56" fmla="*/ 0 w 10"/>
              <a:gd name="T57" fmla="*/ 2147483647 h 1302"/>
              <a:gd name="T58" fmla="*/ 0 w 10"/>
              <a:gd name="T59" fmla="*/ 2147483647 h 1302"/>
              <a:gd name="T60" fmla="*/ 0 w 10"/>
              <a:gd name="T61" fmla="*/ 2147483647 h 1302"/>
              <a:gd name="T62" fmla="*/ 0 w 10"/>
              <a:gd name="T63" fmla="*/ 2147483647 h 1302"/>
              <a:gd name="T64" fmla="*/ 2147483647 w 10"/>
              <a:gd name="T65" fmla="*/ 2147483647 h 1302"/>
              <a:gd name="T66" fmla="*/ 2147483647 w 10"/>
              <a:gd name="T67" fmla="*/ 2147483647 h 1302"/>
              <a:gd name="T68" fmla="*/ 0 w 10"/>
              <a:gd name="T69" fmla="*/ 2147483647 h 1302"/>
              <a:gd name="T70" fmla="*/ 0 w 10"/>
              <a:gd name="T71" fmla="*/ 2147483647 h 1302"/>
              <a:gd name="T72" fmla="*/ 0 w 10"/>
              <a:gd name="T73" fmla="*/ 2147483647 h 1302"/>
              <a:gd name="T74" fmla="*/ 0 w 10"/>
              <a:gd name="T75" fmla="*/ 2147483647 h 1302"/>
              <a:gd name="T76" fmla="*/ 2147483647 w 10"/>
              <a:gd name="T77" fmla="*/ 2147483647 h 1302"/>
              <a:gd name="T78" fmla="*/ 2147483647 w 10"/>
              <a:gd name="T79" fmla="*/ 2147483647 h 1302"/>
              <a:gd name="T80" fmla="*/ 0 w 10"/>
              <a:gd name="T81" fmla="*/ 2147483647 h 1302"/>
              <a:gd name="T82" fmla="*/ 0 w 10"/>
              <a:gd name="T83" fmla="*/ 2147483647 h 1302"/>
              <a:gd name="T84" fmla="*/ 0 w 10"/>
              <a:gd name="T85" fmla="*/ 2147483647 h 1302"/>
              <a:gd name="T86" fmla="*/ 0 w 10"/>
              <a:gd name="T87" fmla="*/ 2147483647 h 1302"/>
              <a:gd name="T88" fmla="*/ 2147483647 w 10"/>
              <a:gd name="T89" fmla="*/ 2147483647 h 1302"/>
              <a:gd name="T90" fmla="*/ 2147483647 w 10"/>
              <a:gd name="T91" fmla="*/ 2147483647 h 1302"/>
              <a:gd name="T92" fmla="*/ 0 w 10"/>
              <a:gd name="T93" fmla="*/ 2147483647 h 1302"/>
              <a:gd name="T94" fmla="*/ 0 w 10"/>
              <a:gd name="T95" fmla="*/ 2147483647 h 1302"/>
              <a:gd name="T96" fmla="*/ 0 w 10"/>
              <a:gd name="T97" fmla="*/ 2147483647 h 1302"/>
              <a:gd name="T98" fmla="*/ 0 w 10"/>
              <a:gd name="T99" fmla="*/ 0 h 1302"/>
              <a:gd name="T100" fmla="*/ 2147483647 w 10"/>
              <a:gd name="T101" fmla="*/ 0 h 1302"/>
              <a:gd name="T102" fmla="*/ 2147483647 w 10"/>
              <a:gd name="T103" fmla="*/ 2147483647 h 1302"/>
              <a:gd name="T104" fmla="*/ 0 w 10"/>
              <a:gd name="T105" fmla="*/ 2147483647 h 1302"/>
              <a:gd name="T106" fmla="*/ 0 w 10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6" name="Freeform 62"/>
          <p:cNvSpPr>
            <a:spLocks noEditPoints="1"/>
          </p:cNvSpPr>
          <p:nvPr userDrawn="1"/>
        </p:nvSpPr>
        <p:spPr bwMode="auto">
          <a:xfrm>
            <a:off x="3406775" y="4799013"/>
            <a:ext cx="15875" cy="2066925"/>
          </a:xfrm>
          <a:custGeom>
            <a:avLst/>
            <a:gdLst>
              <a:gd name="T0" fmla="*/ 0 w 10"/>
              <a:gd name="T1" fmla="*/ 2147483647 h 1302"/>
              <a:gd name="T2" fmla="*/ 0 w 10"/>
              <a:gd name="T3" fmla="*/ 2147483647 h 1302"/>
              <a:gd name="T4" fmla="*/ 2147483647 w 10"/>
              <a:gd name="T5" fmla="*/ 2147483647 h 1302"/>
              <a:gd name="T6" fmla="*/ 2147483647 w 10"/>
              <a:gd name="T7" fmla="*/ 2147483647 h 1302"/>
              <a:gd name="T8" fmla="*/ 0 w 10"/>
              <a:gd name="T9" fmla="*/ 2147483647 h 1302"/>
              <a:gd name="T10" fmla="*/ 0 w 10"/>
              <a:gd name="T11" fmla="*/ 2147483647 h 1302"/>
              <a:gd name="T12" fmla="*/ 0 w 10"/>
              <a:gd name="T13" fmla="*/ 2147483647 h 1302"/>
              <a:gd name="T14" fmla="*/ 0 w 10"/>
              <a:gd name="T15" fmla="*/ 2147483647 h 1302"/>
              <a:gd name="T16" fmla="*/ 2147483647 w 10"/>
              <a:gd name="T17" fmla="*/ 2147483647 h 1302"/>
              <a:gd name="T18" fmla="*/ 2147483647 w 10"/>
              <a:gd name="T19" fmla="*/ 2147483647 h 1302"/>
              <a:gd name="T20" fmla="*/ 0 w 10"/>
              <a:gd name="T21" fmla="*/ 2147483647 h 1302"/>
              <a:gd name="T22" fmla="*/ 0 w 10"/>
              <a:gd name="T23" fmla="*/ 2147483647 h 1302"/>
              <a:gd name="T24" fmla="*/ 0 w 10"/>
              <a:gd name="T25" fmla="*/ 2147483647 h 1302"/>
              <a:gd name="T26" fmla="*/ 0 w 10"/>
              <a:gd name="T27" fmla="*/ 2147483647 h 1302"/>
              <a:gd name="T28" fmla="*/ 2147483647 w 10"/>
              <a:gd name="T29" fmla="*/ 2147483647 h 1302"/>
              <a:gd name="T30" fmla="*/ 2147483647 w 10"/>
              <a:gd name="T31" fmla="*/ 2147483647 h 1302"/>
              <a:gd name="T32" fmla="*/ 0 w 10"/>
              <a:gd name="T33" fmla="*/ 2147483647 h 1302"/>
              <a:gd name="T34" fmla="*/ 0 w 10"/>
              <a:gd name="T35" fmla="*/ 2147483647 h 1302"/>
              <a:gd name="T36" fmla="*/ 0 w 10"/>
              <a:gd name="T37" fmla="*/ 2147483647 h 1302"/>
              <a:gd name="T38" fmla="*/ 0 w 10"/>
              <a:gd name="T39" fmla="*/ 2147483647 h 1302"/>
              <a:gd name="T40" fmla="*/ 2147483647 w 10"/>
              <a:gd name="T41" fmla="*/ 2147483647 h 1302"/>
              <a:gd name="T42" fmla="*/ 2147483647 w 10"/>
              <a:gd name="T43" fmla="*/ 2147483647 h 1302"/>
              <a:gd name="T44" fmla="*/ 0 w 10"/>
              <a:gd name="T45" fmla="*/ 2147483647 h 1302"/>
              <a:gd name="T46" fmla="*/ 0 w 10"/>
              <a:gd name="T47" fmla="*/ 2147483647 h 1302"/>
              <a:gd name="T48" fmla="*/ 0 w 10"/>
              <a:gd name="T49" fmla="*/ 2147483647 h 1302"/>
              <a:gd name="T50" fmla="*/ 0 w 10"/>
              <a:gd name="T51" fmla="*/ 2147483647 h 1302"/>
              <a:gd name="T52" fmla="*/ 2147483647 w 10"/>
              <a:gd name="T53" fmla="*/ 2147483647 h 1302"/>
              <a:gd name="T54" fmla="*/ 2147483647 w 10"/>
              <a:gd name="T55" fmla="*/ 2147483647 h 1302"/>
              <a:gd name="T56" fmla="*/ 0 w 10"/>
              <a:gd name="T57" fmla="*/ 2147483647 h 1302"/>
              <a:gd name="T58" fmla="*/ 0 w 10"/>
              <a:gd name="T59" fmla="*/ 2147483647 h 1302"/>
              <a:gd name="T60" fmla="*/ 0 w 10"/>
              <a:gd name="T61" fmla="*/ 2147483647 h 1302"/>
              <a:gd name="T62" fmla="*/ 0 w 10"/>
              <a:gd name="T63" fmla="*/ 2147483647 h 1302"/>
              <a:gd name="T64" fmla="*/ 2147483647 w 10"/>
              <a:gd name="T65" fmla="*/ 2147483647 h 1302"/>
              <a:gd name="T66" fmla="*/ 2147483647 w 10"/>
              <a:gd name="T67" fmla="*/ 2147483647 h 1302"/>
              <a:gd name="T68" fmla="*/ 0 w 10"/>
              <a:gd name="T69" fmla="*/ 2147483647 h 1302"/>
              <a:gd name="T70" fmla="*/ 0 w 10"/>
              <a:gd name="T71" fmla="*/ 2147483647 h 1302"/>
              <a:gd name="T72" fmla="*/ 0 w 10"/>
              <a:gd name="T73" fmla="*/ 2147483647 h 1302"/>
              <a:gd name="T74" fmla="*/ 0 w 10"/>
              <a:gd name="T75" fmla="*/ 2147483647 h 1302"/>
              <a:gd name="T76" fmla="*/ 2147483647 w 10"/>
              <a:gd name="T77" fmla="*/ 2147483647 h 1302"/>
              <a:gd name="T78" fmla="*/ 2147483647 w 10"/>
              <a:gd name="T79" fmla="*/ 2147483647 h 1302"/>
              <a:gd name="T80" fmla="*/ 0 w 10"/>
              <a:gd name="T81" fmla="*/ 2147483647 h 1302"/>
              <a:gd name="T82" fmla="*/ 0 w 10"/>
              <a:gd name="T83" fmla="*/ 2147483647 h 1302"/>
              <a:gd name="T84" fmla="*/ 0 w 10"/>
              <a:gd name="T85" fmla="*/ 2147483647 h 1302"/>
              <a:gd name="T86" fmla="*/ 0 w 10"/>
              <a:gd name="T87" fmla="*/ 2147483647 h 1302"/>
              <a:gd name="T88" fmla="*/ 2147483647 w 10"/>
              <a:gd name="T89" fmla="*/ 2147483647 h 1302"/>
              <a:gd name="T90" fmla="*/ 2147483647 w 10"/>
              <a:gd name="T91" fmla="*/ 2147483647 h 1302"/>
              <a:gd name="T92" fmla="*/ 0 w 10"/>
              <a:gd name="T93" fmla="*/ 2147483647 h 1302"/>
              <a:gd name="T94" fmla="*/ 0 w 10"/>
              <a:gd name="T95" fmla="*/ 2147483647 h 1302"/>
              <a:gd name="T96" fmla="*/ 0 w 10"/>
              <a:gd name="T97" fmla="*/ 2147483647 h 1302"/>
              <a:gd name="T98" fmla="*/ 0 w 10"/>
              <a:gd name="T99" fmla="*/ 0 h 1302"/>
              <a:gd name="T100" fmla="*/ 2147483647 w 10"/>
              <a:gd name="T101" fmla="*/ 0 h 1302"/>
              <a:gd name="T102" fmla="*/ 2147483647 w 10"/>
              <a:gd name="T103" fmla="*/ 2147483647 h 1302"/>
              <a:gd name="T104" fmla="*/ 0 w 10"/>
              <a:gd name="T105" fmla="*/ 2147483647 h 1302"/>
              <a:gd name="T106" fmla="*/ 0 w 10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7" name="Freeform 63"/>
          <p:cNvSpPr>
            <a:spLocks noEditPoints="1"/>
          </p:cNvSpPr>
          <p:nvPr userDrawn="1"/>
        </p:nvSpPr>
        <p:spPr bwMode="auto">
          <a:xfrm>
            <a:off x="3308350" y="4799013"/>
            <a:ext cx="15875" cy="2066925"/>
          </a:xfrm>
          <a:custGeom>
            <a:avLst/>
            <a:gdLst>
              <a:gd name="T0" fmla="*/ 0 w 10"/>
              <a:gd name="T1" fmla="*/ 2147483647 h 1302"/>
              <a:gd name="T2" fmla="*/ 0 w 10"/>
              <a:gd name="T3" fmla="*/ 2147483647 h 1302"/>
              <a:gd name="T4" fmla="*/ 2147483647 w 10"/>
              <a:gd name="T5" fmla="*/ 2147483647 h 1302"/>
              <a:gd name="T6" fmla="*/ 2147483647 w 10"/>
              <a:gd name="T7" fmla="*/ 2147483647 h 1302"/>
              <a:gd name="T8" fmla="*/ 0 w 10"/>
              <a:gd name="T9" fmla="*/ 2147483647 h 1302"/>
              <a:gd name="T10" fmla="*/ 0 w 10"/>
              <a:gd name="T11" fmla="*/ 2147483647 h 1302"/>
              <a:gd name="T12" fmla="*/ 0 w 10"/>
              <a:gd name="T13" fmla="*/ 2147483647 h 1302"/>
              <a:gd name="T14" fmla="*/ 0 w 10"/>
              <a:gd name="T15" fmla="*/ 2147483647 h 1302"/>
              <a:gd name="T16" fmla="*/ 2147483647 w 10"/>
              <a:gd name="T17" fmla="*/ 2147483647 h 1302"/>
              <a:gd name="T18" fmla="*/ 2147483647 w 10"/>
              <a:gd name="T19" fmla="*/ 2147483647 h 1302"/>
              <a:gd name="T20" fmla="*/ 0 w 10"/>
              <a:gd name="T21" fmla="*/ 2147483647 h 1302"/>
              <a:gd name="T22" fmla="*/ 0 w 10"/>
              <a:gd name="T23" fmla="*/ 2147483647 h 1302"/>
              <a:gd name="T24" fmla="*/ 0 w 10"/>
              <a:gd name="T25" fmla="*/ 2147483647 h 1302"/>
              <a:gd name="T26" fmla="*/ 0 w 10"/>
              <a:gd name="T27" fmla="*/ 2147483647 h 1302"/>
              <a:gd name="T28" fmla="*/ 2147483647 w 10"/>
              <a:gd name="T29" fmla="*/ 2147483647 h 1302"/>
              <a:gd name="T30" fmla="*/ 2147483647 w 10"/>
              <a:gd name="T31" fmla="*/ 2147483647 h 1302"/>
              <a:gd name="T32" fmla="*/ 0 w 10"/>
              <a:gd name="T33" fmla="*/ 2147483647 h 1302"/>
              <a:gd name="T34" fmla="*/ 0 w 10"/>
              <a:gd name="T35" fmla="*/ 2147483647 h 1302"/>
              <a:gd name="T36" fmla="*/ 0 w 10"/>
              <a:gd name="T37" fmla="*/ 2147483647 h 1302"/>
              <a:gd name="T38" fmla="*/ 0 w 10"/>
              <a:gd name="T39" fmla="*/ 2147483647 h 1302"/>
              <a:gd name="T40" fmla="*/ 2147483647 w 10"/>
              <a:gd name="T41" fmla="*/ 2147483647 h 1302"/>
              <a:gd name="T42" fmla="*/ 2147483647 w 10"/>
              <a:gd name="T43" fmla="*/ 2147483647 h 1302"/>
              <a:gd name="T44" fmla="*/ 0 w 10"/>
              <a:gd name="T45" fmla="*/ 2147483647 h 1302"/>
              <a:gd name="T46" fmla="*/ 0 w 10"/>
              <a:gd name="T47" fmla="*/ 2147483647 h 1302"/>
              <a:gd name="T48" fmla="*/ 0 w 10"/>
              <a:gd name="T49" fmla="*/ 2147483647 h 1302"/>
              <a:gd name="T50" fmla="*/ 0 w 10"/>
              <a:gd name="T51" fmla="*/ 2147483647 h 1302"/>
              <a:gd name="T52" fmla="*/ 2147483647 w 10"/>
              <a:gd name="T53" fmla="*/ 2147483647 h 1302"/>
              <a:gd name="T54" fmla="*/ 2147483647 w 10"/>
              <a:gd name="T55" fmla="*/ 2147483647 h 1302"/>
              <a:gd name="T56" fmla="*/ 0 w 10"/>
              <a:gd name="T57" fmla="*/ 2147483647 h 1302"/>
              <a:gd name="T58" fmla="*/ 0 w 10"/>
              <a:gd name="T59" fmla="*/ 2147483647 h 1302"/>
              <a:gd name="T60" fmla="*/ 0 w 10"/>
              <a:gd name="T61" fmla="*/ 2147483647 h 1302"/>
              <a:gd name="T62" fmla="*/ 0 w 10"/>
              <a:gd name="T63" fmla="*/ 2147483647 h 1302"/>
              <a:gd name="T64" fmla="*/ 2147483647 w 10"/>
              <a:gd name="T65" fmla="*/ 2147483647 h 1302"/>
              <a:gd name="T66" fmla="*/ 2147483647 w 10"/>
              <a:gd name="T67" fmla="*/ 2147483647 h 1302"/>
              <a:gd name="T68" fmla="*/ 0 w 10"/>
              <a:gd name="T69" fmla="*/ 2147483647 h 1302"/>
              <a:gd name="T70" fmla="*/ 0 w 10"/>
              <a:gd name="T71" fmla="*/ 2147483647 h 1302"/>
              <a:gd name="T72" fmla="*/ 0 w 10"/>
              <a:gd name="T73" fmla="*/ 2147483647 h 1302"/>
              <a:gd name="T74" fmla="*/ 0 w 10"/>
              <a:gd name="T75" fmla="*/ 2147483647 h 1302"/>
              <a:gd name="T76" fmla="*/ 2147483647 w 10"/>
              <a:gd name="T77" fmla="*/ 2147483647 h 1302"/>
              <a:gd name="T78" fmla="*/ 2147483647 w 10"/>
              <a:gd name="T79" fmla="*/ 2147483647 h 1302"/>
              <a:gd name="T80" fmla="*/ 0 w 10"/>
              <a:gd name="T81" fmla="*/ 2147483647 h 1302"/>
              <a:gd name="T82" fmla="*/ 0 w 10"/>
              <a:gd name="T83" fmla="*/ 2147483647 h 1302"/>
              <a:gd name="T84" fmla="*/ 0 w 10"/>
              <a:gd name="T85" fmla="*/ 2147483647 h 1302"/>
              <a:gd name="T86" fmla="*/ 0 w 10"/>
              <a:gd name="T87" fmla="*/ 2147483647 h 1302"/>
              <a:gd name="T88" fmla="*/ 2147483647 w 10"/>
              <a:gd name="T89" fmla="*/ 2147483647 h 1302"/>
              <a:gd name="T90" fmla="*/ 2147483647 w 10"/>
              <a:gd name="T91" fmla="*/ 2147483647 h 1302"/>
              <a:gd name="T92" fmla="*/ 0 w 10"/>
              <a:gd name="T93" fmla="*/ 2147483647 h 1302"/>
              <a:gd name="T94" fmla="*/ 0 w 10"/>
              <a:gd name="T95" fmla="*/ 2147483647 h 1302"/>
              <a:gd name="T96" fmla="*/ 0 w 10"/>
              <a:gd name="T97" fmla="*/ 2147483647 h 1302"/>
              <a:gd name="T98" fmla="*/ 0 w 10"/>
              <a:gd name="T99" fmla="*/ 0 h 1302"/>
              <a:gd name="T100" fmla="*/ 2147483647 w 10"/>
              <a:gd name="T101" fmla="*/ 0 h 1302"/>
              <a:gd name="T102" fmla="*/ 2147483647 w 10"/>
              <a:gd name="T103" fmla="*/ 2147483647 h 1302"/>
              <a:gd name="T104" fmla="*/ 0 w 10"/>
              <a:gd name="T105" fmla="*/ 2147483647 h 1302"/>
              <a:gd name="T106" fmla="*/ 0 w 10"/>
              <a:gd name="T107" fmla="*/ 2147483647 h 13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" h="1302">
                <a:moveTo>
                  <a:pt x="0" y="1302"/>
                </a:moveTo>
                <a:lnTo>
                  <a:pt x="0" y="1196"/>
                </a:lnTo>
                <a:lnTo>
                  <a:pt x="10" y="1196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154"/>
                </a:moveTo>
                <a:lnTo>
                  <a:pt x="0" y="1046"/>
                </a:lnTo>
                <a:lnTo>
                  <a:pt x="10" y="1046"/>
                </a:lnTo>
                <a:lnTo>
                  <a:pt x="10" y="1154"/>
                </a:lnTo>
                <a:lnTo>
                  <a:pt x="0" y="1154"/>
                </a:lnTo>
                <a:close/>
                <a:moveTo>
                  <a:pt x="0" y="1004"/>
                </a:moveTo>
                <a:lnTo>
                  <a:pt x="0" y="896"/>
                </a:lnTo>
                <a:lnTo>
                  <a:pt x="10" y="896"/>
                </a:lnTo>
                <a:lnTo>
                  <a:pt x="10" y="1004"/>
                </a:lnTo>
                <a:lnTo>
                  <a:pt x="0" y="1004"/>
                </a:lnTo>
                <a:close/>
                <a:moveTo>
                  <a:pt x="0" y="854"/>
                </a:moveTo>
                <a:lnTo>
                  <a:pt x="0" y="748"/>
                </a:lnTo>
                <a:lnTo>
                  <a:pt x="10" y="748"/>
                </a:lnTo>
                <a:lnTo>
                  <a:pt x="10" y="854"/>
                </a:lnTo>
                <a:lnTo>
                  <a:pt x="0" y="854"/>
                </a:lnTo>
                <a:close/>
                <a:moveTo>
                  <a:pt x="0" y="704"/>
                </a:moveTo>
                <a:lnTo>
                  <a:pt x="0" y="598"/>
                </a:lnTo>
                <a:lnTo>
                  <a:pt x="10" y="598"/>
                </a:lnTo>
                <a:lnTo>
                  <a:pt x="10" y="704"/>
                </a:lnTo>
                <a:lnTo>
                  <a:pt x="0" y="704"/>
                </a:lnTo>
                <a:close/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8" name="Freeform 64"/>
          <p:cNvSpPr>
            <a:spLocks noEditPoints="1"/>
          </p:cNvSpPr>
          <p:nvPr userDrawn="1"/>
        </p:nvSpPr>
        <p:spPr bwMode="auto">
          <a:xfrm>
            <a:off x="3984625" y="50339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9" name="Freeform 65"/>
          <p:cNvSpPr>
            <a:spLocks noEditPoints="1"/>
          </p:cNvSpPr>
          <p:nvPr userDrawn="1"/>
        </p:nvSpPr>
        <p:spPr bwMode="auto">
          <a:xfrm>
            <a:off x="3886200" y="50339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0" name="Freeform 66"/>
          <p:cNvSpPr>
            <a:spLocks noEditPoints="1"/>
          </p:cNvSpPr>
          <p:nvPr userDrawn="1"/>
        </p:nvSpPr>
        <p:spPr bwMode="auto">
          <a:xfrm>
            <a:off x="3787775" y="5033963"/>
            <a:ext cx="15875" cy="644525"/>
          </a:xfrm>
          <a:custGeom>
            <a:avLst/>
            <a:gdLst>
              <a:gd name="T0" fmla="*/ 0 w 10"/>
              <a:gd name="T1" fmla="*/ 2147483647 h 406"/>
              <a:gd name="T2" fmla="*/ 0 w 10"/>
              <a:gd name="T3" fmla="*/ 2147483647 h 406"/>
              <a:gd name="T4" fmla="*/ 2147483647 w 10"/>
              <a:gd name="T5" fmla="*/ 2147483647 h 406"/>
              <a:gd name="T6" fmla="*/ 2147483647 w 10"/>
              <a:gd name="T7" fmla="*/ 2147483647 h 406"/>
              <a:gd name="T8" fmla="*/ 0 w 10"/>
              <a:gd name="T9" fmla="*/ 2147483647 h 406"/>
              <a:gd name="T10" fmla="*/ 0 w 10"/>
              <a:gd name="T11" fmla="*/ 2147483647 h 406"/>
              <a:gd name="T12" fmla="*/ 0 w 10"/>
              <a:gd name="T13" fmla="*/ 2147483647 h 406"/>
              <a:gd name="T14" fmla="*/ 0 w 10"/>
              <a:gd name="T15" fmla="*/ 2147483647 h 406"/>
              <a:gd name="T16" fmla="*/ 2147483647 w 10"/>
              <a:gd name="T17" fmla="*/ 2147483647 h 406"/>
              <a:gd name="T18" fmla="*/ 2147483647 w 10"/>
              <a:gd name="T19" fmla="*/ 2147483647 h 406"/>
              <a:gd name="T20" fmla="*/ 0 w 10"/>
              <a:gd name="T21" fmla="*/ 2147483647 h 406"/>
              <a:gd name="T22" fmla="*/ 0 w 10"/>
              <a:gd name="T23" fmla="*/ 2147483647 h 406"/>
              <a:gd name="T24" fmla="*/ 0 w 10"/>
              <a:gd name="T25" fmla="*/ 2147483647 h 406"/>
              <a:gd name="T26" fmla="*/ 0 w 10"/>
              <a:gd name="T27" fmla="*/ 0 h 406"/>
              <a:gd name="T28" fmla="*/ 2147483647 w 10"/>
              <a:gd name="T29" fmla="*/ 0 h 406"/>
              <a:gd name="T30" fmla="*/ 2147483647 w 10"/>
              <a:gd name="T31" fmla="*/ 2147483647 h 406"/>
              <a:gd name="T32" fmla="*/ 0 w 10"/>
              <a:gd name="T33" fmla="*/ 2147483647 h 406"/>
              <a:gd name="T34" fmla="*/ 0 w 10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1" name="Freeform 67"/>
          <p:cNvSpPr>
            <a:spLocks noEditPoints="1"/>
          </p:cNvSpPr>
          <p:nvPr userDrawn="1"/>
        </p:nvSpPr>
        <p:spPr bwMode="auto">
          <a:xfrm>
            <a:off x="3689350" y="5033963"/>
            <a:ext cx="19050" cy="644525"/>
          </a:xfrm>
          <a:custGeom>
            <a:avLst/>
            <a:gdLst>
              <a:gd name="T0" fmla="*/ 0 w 12"/>
              <a:gd name="T1" fmla="*/ 2147483647 h 406"/>
              <a:gd name="T2" fmla="*/ 0 w 12"/>
              <a:gd name="T3" fmla="*/ 2147483647 h 406"/>
              <a:gd name="T4" fmla="*/ 2147483647 w 12"/>
              <a:gd name="T5" fmla="*/ 2147483647 h 406"/>
              <a:gd name="T6" fmla="*/ 2147483647 w 12"/>
              <a:gd name="T7" fmla="*/ 2147483647 h 406"/>
              <a:gd name="T8" fmla="*/ 0 w 12"/>
              <a:gd name="T9" fmla="*/ 2147483647 h 406"/>
              <a:gd name="T10" fmla="*/ 0 w 12"/>
              <a:gd name="T11" fmla="*/ 2147483647 h 406"/>
              <a:gd name="T12" fmla="*/ 0 w 12"/>
              <a:gd name="T13" fmla="*/ 2147483647 h 406"/>
              <a:gd name="T14" fmla="*/ 0 w 12"/>
              <a:gd name="T15" fmla="*/ 2147483647 h 406"/>
              <a:gd name="T16" fmla="*/ 2147483647 w 12"/>
              <a:gd name="T17" fmla="*/ 2147483647 h 406"/>
              <a:gd name="T18" fmla="*/ 2147483647 w 12"/>
              <a:gd name="T19" fmla="*/ 2147483647 h 406"/>
              <a:gd name="T20" fmla="*/ 0 w 12"/>
              <a:gd name="T21" fmla="*/ 2147483647 h 406"/>
              <a:gd name="T22" fmla="*/ 0 w 12"/>
              <a:gd name="T23" fmla="*/ 2147483647 h 406"/>
              <a:gd name="T24" fmla="*/ 0 w 12"/>
              <a:gd name="T25" fmla="*/ 2147483647 h 406"/>
              <a:gd name="T26" fmla="*/ 0 w 12"/>
              <a:gd name="T27" fmla="*/ 0 h 406"/>
              <a:gd name="T28" fmla="*/ 2147483647 w 12"/>
              <a:gd name="T29" fmla="*/ 0 h 406"/>
              <a:gd name="T30" fmla="*/ 2147483647 w 12"/>
              <a:gd name="T31" fmla="*/ 2147483647 h 406"/>
              <a:gd name="T32" fmla="*/ 0 w 12"/>
              <a:gd name="T33" fmla="*/ 2147483647 h 406"/>
              <a:gd name="T34" fmla="*/ 0 w 12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2" name="Freeform 68"/>
          <p:cNvSpPr>
            <a:spLocks noEditPoints="1"/>
          </p:cNvSpPr>
          <p:nvPr userDrawn="1"/>
        </p:nvSpPr>
        <p:spPr bwMode="auto">
          <a:xfrm>
            <a:off x="4378325" y="55102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3" name="Freeform 69"/>
          <p:cNvSpPr>
            <a:spLocks noEditPoints="1"/>
          </p:cNvSpPr>
          <p:nvPr userDrawn="1"/>
        </p:nvSpPr>
        <p:spPr bwMode="auto">
          <a:xfrm>
            <a:off x="4279900" y="55102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4" name="Freeform 70"/>
          <p:cNvSpPr>
            <a:spLocks noEditPoints="1"/>
          </p:cNvSpPr>
          <p:nvPr userDrawn="1"/>
        </p:nvSpPr>
        <p:spPr bwMode="auto">
          <a:xfrm>
            <a:off x="4181475" y="5033963"/>
            <a:ext cx="15875" cy="882650"/>
          </a:xfrm>
          <a:custGeom>
            <a:avLst/>
            <a:gdLst>
              <a:gd name="T0" fmla="*/ 0 w 10"/>
              <a:gd name="T1" fmla="*/ 2147483647 h 556"/>
              <a:gd name="T2" fmla="*/ 0 w 10"/>
              <a:gd name="T3" fmla="*/ 2147483647 h 556"/>
              <a:gd name="T4" fmla="*/ 2147483647 w 10"/>
              <a:gd name="T5" fmla="*/ 2147483647 h 556"/>
              <a:gd name="T6" fmla="*/ 2147483647 w 10"/>
              <a:gd name="T7" fmla="*/ 2147483647 h 556"/>
              <a:gd name="T8" fmla="*/ 0 w 10"/>
              <a:gd name="T9" fmla="*/ 2147483647 h 556"/>
              <a:gd name="T10" fmla="*/ 0 w 10"/>
              <a:gd name="T11" fmla="*/ 2147483647 h 556"/>
              <a:gd name="T12" fmla="*/ 0 w 10"/>
              <a:gd name="T13" fmla="*/ 2147483647 h 556"/>
              <a:gd name="T14" fmla="*/ 0 w 10"/>
              <a:gd name="T15" fmla="*/ 2147483647 h 556"/>
              <a:gd name="T16" fmla="*/ 2147483647 w 10"/>
              <a:gd name="T17" fmla="*/ 2147483647 h 556"/>
              <a:gd name="T18" fmla="*/ 2147483647 w 10"/>
              <a:gd name="T19" fmla="*/ 2147483647 h 556"/>
              <a:gd name="T20" fmla="*/ 0 w 10"/>
              <a:gd name="T21" fmla="*/ 2147483647 h 556"/>
              <a:gd name="T22" fmla="*/ 0 w 10"/>
              <a:gd name="T23" fmla="*/ 2147483647 h 556"/>
              <a:gd name="T24" fmla="*/ 0 w 10"/>
              <a:gd name="T25" fmla="*/ 2147483647 h 556"/>
              <a:gd name="T26" fmla="*/ 0 w 10"/>
              <a:gd name="T27" fmla="*/ 2147483647 h 556"/>
              <a:gd name="T28" fmla="*/ 2147483647 w 10"/>
              <a:gd name="T29" fmla="*/ 2147483647 h 556"/>
              <a:gd name="T30" fmla="*/ 2147483647 w 10"/>
              <a:gd name="T31" fmla="*/ 2147483647 h 556"/>
              <a:gd name="T32" fmla="*/ 0 w 10"/>
              <a:gd name="T33" fmla="*/ 2147483647 h 556"/>
              <a:gd name="T34" fmla="*/ 0 w 10"/>
              <a:gd name="T35" fmla="*/ 2147483647 h 556"/>
              <a:gd name="T36" fmla="*/ 0 w 10"/>
              <a:gd name="T37" fmla="*/ 2147483647 h 556"/>
              <a:gd name="T38" fmla="*/ 0 w 10"/>
              <a:gd name="T39" fmla="*/ 0 h 556"/>
              <a:gd name="T40" fmla="*/ 2147483647 w 10"/>
              <a:gd name="T41" fmla="*/ 0 h 556"/>
              <a:gd name="T42" fmla="*/ 2147483647 w 10"/>
              <a:gd name="T43" fmla="*/ 2147483647 h 556"/>
              <a:gd name="T44" fmla="*/ 0 w 10"/>
              <a:gd name="T45" fmla="*/ 2147483647 h 556"/>
              <a:gd name="T46" fmla="*/ 0 w 10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6">
                <a:moveTo>
                  <a:pt x="0" y="556"/>
                </a:moveTo>
                <a:lnTo>
                  <a:pt x="0" y="450"/>
                </a:lnTo>
                <a:lnTo>
                  <a:pt x="10" y="450"/>
                </a:lnTo>
                <a:lnTo>
                  <a:pt x="10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0" y="150"/>
                </a:lnTo>
                <a:lnTo>
                  <a:pt x="10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5" name="Freeform 71"/>
          <p:cNvSpPr>
            <a:spLocks noEditPoints="1"/>
          </p:cNvSpPr>
          <p:nvPr userDrawn="1"/>
        </p:nvSpPr>
        <p:spPr bwMode="auto">
          <a:xfrm>
            <a:off x="4083050" y="5033963"/>
            <a:ext cx="19050" cy="882650"/>
          </a:xfrm>
          <a:custGeom>
            <a:avLst/>
            <a:gdLst>
              <a:gd name="T0" fmla="*/ 0 w 12"/>
              <a:gd name="T1" fmla="*/ 2147483647 h 556"/>
              <a:gd name="T2" fmla="*/ 0 w 12"/>
              <a:gd name="T3" fmla="*/ 2147483647 h 556"/>
              <a:gd name="T4" fmla="*/ 2147483647 w 12"/>
              <a:gd name="T5" fmla="*/ 2147483647 h 556"/>
              <a:gd name="T6" fmla="*/ 2147483647 w 12"/>
              <a:gd name="T7" fmla="*/ 2147483647 h 556"/>
              <a:gd name="T8" fmla="*/ 0 w 12"/>
              <a:gd name="T9" fmla="*/ 2147483647 h 556"/>
              <a:gd name="T10" fmla="*/ 0 w 12"/>
              <a:gd name="T11" fmla="*/ 2147483647 h 556"/>
              <a:gd name="T12" fmla="*/ 0 w 12"/>
              <a:gd name="T13" fmla="*/ 2147483647 h 556"/>
              <a:gd name="T14" fmla="*/ 0 w 12"/>
              <a:gd name="T15" fmla="*/ 2147483647 h 556"/>
              <a:gd name="T16" fmla="*/ 2147483647 w 12"/>
              <a:gd name="T17" fmla="*/ 2147483647 h 556"/>
              <a:gd name="T18" fmla="*/ 2147483647 w 12"/>
              <a:gd name="T19" fmla="*/ 2147483647 h 556"/>
              <a:gd name="T20" fmla="*/ 0 w 12"/>
              <a:gd name="T21" fmla="*/ 2147483647 h 556"/>
              <a:gd name="T22" fmla="*/ 0 w 12"/>
              <a:gd name="T23" fmla="*/ 2147483647 h 556"/>
              <a:gd name="T24" fmla="*/ 0 w 12"/>
              <a:gd name="T25" fmla="*/ 2147483647 h 556"/>
              <a:gd name="T26" fmla="*/ 0 w 12"/>
              <a:gd name="T27" fmla="*/ 2147483647 h 556"/>
              <a:gd name="T28" fmla="*/ 2147483647 w 12"/>
              <a:gd name="T29" fmla="*/ 2147483647 h 556"/>
              <a:gd name="T30" fmla="*/ 2147483647 w 12"/>
              <a:gd name="T31" fmla="*/ 2147483647 h 556"/>
              <a:gd name="T32" fmla="*/ 0 w 12"/>
              <a:gd name="T33" fmla="*/ 2147483647 h 556"/>
              <a:gd name="T34" fmla="*/ 0 w 12"/>
              <a:gd name="T35" fmla="*/ 2147483647 h 556"/>
              <a:gd name="T36" fmla="*/ 0 w 12"/>
              <a:gd name="T37" fmla="*/ 2147483647 h 556"/>
              <a:gd name="T38" fmla="*/ 0 w 12"/>
              <a:gd name="T39" fmla="*/ 0 h 556"/>
              <a:gd name="T40" fmla="*/ 2147483647 w 12"/>
              <a:gd name="T41" fmla="*/ 0 h 556"/>
              <a:gd name="T42" fmla="*/ 2147483647 w 12"/>
              <a:gd name="T43" fmla="*/ 2147483647 h 556"/>
              <a:gd name="T44" fmla="*/ 0 w 12"/>
              <a:gd name="T45" fmla="*/ 2147483647 h 556"/>
              <a:gd name="T46" fmla="*/ 0 w 12"/>
              <a:gd name="T47" fmla="*/ 2147483647 h 55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" h="556">
                <a:moveTo>
                  <a:pt x="0" y="556"/>
                </a:moveTo>
                <a:lnTo>
                  <a:pt x="0" y="450"/>
                </a:lnTo>
                <a:lnTo>
                  <a:pt x="12" y="450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6" name="Freeform 72"/>
          <p:cNvSpPr>
            <a:spLocks noEditPoints="1"/>
          </p:cNvSpPr>
          <p:nvPr userDrawn="1"/>
        </p:nvSpPr>
        <p:spPr bwMode="auto">
          <a:xfrm>
            <a:off x="4759325" y="57483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7" name="Freeform 73"/>
          <p:cNvSpPr>
            <a:spLocks noEditPoints="1"/>
          </p:cNvSpPr>
          <p:nvPr userDrawn="1"/>
        </p:nvSpPr>
        <p:spPr bwMode="auto">
          <a:xfrm>
            <a:off x="4660900" y="5510213"/>
            <a:ext cx="15875" cy="644525"/>
          </a:xfrm>
          <a:custGeom>
            <a:avLst/>
            <a:gdLst>
              <a:gd name="T0" fmla="*/ 0 w 10"/>
              <a:gd name="T1" fmla="*/ 2147483647 h 406"/>
              <a:gd name="T2" fmla="*/ 0 w 10"/>
              <a:gd name="T3" fmla="*/ 2147483647 h 406"/>
              <a:gd name="T4" fmla="*/ 2147483647 w 10"/>
              <a:gd name="T5" fmla="*/ 2147483647 h 406"/>
              <a:gd name="T6" fmla="*/ 2147483647 w 10"/>
              <a:gd name="T7" fmla="*/ 2147483647 h 406"/>
              <a:gd name="T8" fmla="*/ 0 w 10"/>
              <a:gd name="T9" fmla="*/ 2147483647 h 406"/>
              <a:gd name="T10" fmla="*/ 0 w 10"/>
              <a:gd name="T11" fmla="*/ 2147483647 h 406"/>
              <a:gd name="T12" fmla="*/ 0 w 10"/>
              <a:gd name="T13" fmla="*/ 2147483647 h 406"/>
              <a:gd name="T14" fmla="*/ 0 w 10"/>
              <a:gd name="T15" fmla="*/ 2147483647 h 406"/>
              <a:gd name="T16" fmla="*/ 2147483647 w 10"/>
              <a:gd name="T17" fmla="*/ 2147483647 h 406"/>
              <a:gd name="T18" fmla="*/ 2147483647 w 10"/>
              <a:gd name="T19" fmla="*/ 2147483647 h 406"/>
              <a:gd name="T20" fmla="*/ 0 w 10"/>
              <a:gd name="T21" fmla="*/ 2147483647 h 406"/>
              <a:gd name="T22" fmla="*/ 0 w 10"/>
              <a:gd name="T23" fmla="*/ 2147483647 h 406"/>
              <a:gd name="T24" fmla="*/ 0 w 10"/>
              <a:gd name="T25" fmla="*/ 2147483647 h 406"/>
              <a:gd name="T26" fmla="*/ 0 w 10"/>
              <a:gd name="T27" fmla="*/ 0 h 406"/>
              <a:gd name="T28" fmla="*/ 2147483647 w 10"/>
              <a:gd name="T29" fmla="*/ 0 h 406"/>
              <a:gd name="T30" fmla="*/ 2147483647 w 10"/>
              <a:gd name="T31" fmla="*/ 2147483647 h 406"/>
              <a:gd name="T32" fmla="*/ 0 w 10"/>
              <a:gd name="T33" fmla="*/ 2147483647 h 406"/>
              <a:gd name="T34" fmla="*/ 0 w 10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" h="406">
                <a:moveTo>
                  <a:pt x="0" y="406"/>
                </a:moveTo>
                <a:lnTo>
                  <a:pt x="0" y="300"/>
                </a:lnTo>
                <a:lnTo>
                  <a:pt x="10" y="300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8" name="Freeform 74"/>
          <p:cNvSpPr>
            <a:spLocks noEditPoints="1"/>
          </p:cNvSpPr>
          <p:nvPr userDrawn="1"/>
        </p:nvSpPr>
        <p:spPr bwMode="auto">
          <a:xfrm>
            <a:off x="4562475" y="5510213"/>
            <a:ext cx="19050" cy="644525"/>
          </a:xfrm>
          <a:custGeom>
            <a:avLst/>
            <a:gdLst>
              <a:gd name="T0" fmla="*/ 0 w 12"/>
              <a:gd name="T1" fmla="*/ 2147483647 h 406"/>
              <a:gd name="T2" fmla="*/ 0 w 12"/>
              <a:gd name="T3" fmla="*/ 2147483647 h 406"/>
              <a:gd name="T4" fmla="*/ 2147483647 w 12"/>
              <a:gd name="T5" fmla="*/ 2147483647 h 406"/>
              <a:gd name="T6" fmla="*/ 2147483647 w 12"/>
              <a:gd name="T7" fmla="*/ 2147483647 h 406"/>
              <a:gd name="T8" fmla="*/ 0 w 12"/>
              <a:gd name="T9" fmla="*/ 2147483647 h 406"/>
              <a:gd name="T10" fmla="*/ 0 w 12"/>
              <a:gd name="T11" fmla="*/ 2147483647 h 406"/>
              <a:gd name="T12" fmla="*/ 0 w 12"/>
              <a:gd name="T13" fmla="*/ 2147483647 h 406"/>
              <a:gd name="T14" fmla="*/ 0 w 12"/>
              <a:gd name="T15" fmla="*/ 2147483647 h 406"/>
              <a:gd name="T16" fmla="*/ 2147483647 w 12"/>
              <a:gd name="T17" fmla="*/ 2147483647 h 406"/>
              <a:gd name="T18" fmla="*/ 2147483647 w 12"/>
              <a:gd name="T19" fmla="*/ 2147483647 h 406"/>
              <a:gd name="T20" fmla="*/ 0 w 12"/>
              <a:gd name="T21" fmla="*/ 2147483647 h 406"/>
              <a:gd name="T22" fmla="*/ 0 w 12"/>
              <a:gd name="T23" fmla="*/ 2147483647 h 406"/>
              <a:gd name="T24" fmla="*/ 0 w 12"/>
              <a:gd name="T25" fmla="*/ 2147483647 h 406"/>
              <a:gd name="T26" fmla="*/ 0 w 12"/>
              <a:gd name="T27" fmla="*/ 0 h 406"/>
              <a:gd name="T28" fmla="*/ 2147483647 w 12"/>
              <a:gd name="T29" fmla="*/ 0 h 406"/>
              <a:gd name="T30" fmla="*/ 2147483647 w 12"/>
              <a:gd name="T31" fmla="*/ 2147483647 h 406"/>
              <a:gd name="T32" fmla="*/ 0 w 12"/>
              <a:gd name="T33" fmla="*/ 2147483647 h 406"/>
              <a:gd name="T34" fmla="*/ 0 w 12"/>
              <a:gd name="T35" fmla="*/ 2147483647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2" h="406">
                <a:moveTo>
                  <a:pt x="0" y="406"/>
                </a:moveTo>
                <a:lnTo>
                  <a:pt x="0" y="300"/>
                </a:lnTo>
                <a:lnTo>
                  <a:pt x="12" y="300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59" name="Freeform 75"/>
          <p:cNvSpPr>
            <a:spLocks noEditPoints="1"/>
          </p:cNvSpPr>
          <p:nvPr userDrawn="1"/>
        </p:nvSpPr>
        <p:spPr bwMode="auto">
          <a:xfrm>
            <a:off x="4467225" y="551021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0" name="Freeform 76"/>
          <p:cNvSpPr>
            <a:spLocks noEditPoints="1"/>
          </p:cNvSpPr>
          <p:nvPr userDrawn="1"/>
        </p:nvSpPr>
        <p:spPr bwMode="auto">
          <a:xfrm>
            <a:off x="5153025" y="5986463"/>
            <a:ext cx="15875" cy="879475"/>
          </a:xfrm>
          <a:custGeom>
            <a:avLst/>
            <a:gdLst>
              <a:gd name="T0" fmla="*/ 0 w 10"/>
              <a:gd name="T1" fmla="*/ 2147483647 h 554"/>
              <a:gd name="T2" fmla="*/ 0 w 10"/>
              <a:gd name="T3" fmla="*/ 2147483647 h 554"/>
              <a:gd name="T4" fmla="*/ 2147483647 w 10"/>
              <a:gd name="T5" fmla="*/ 2147483647 h 554"/>
              <a:gd name="T6" fmla="*/ 2147483647 w 10"/>
              <a:gd name="T7" fmla="*/ 2147483647 h 554"/>
              <a:gd name="T8" fmla="*/ 0 w 10"/>
              <a:gd name="T9" fmla="*/ 2147483647 h 554"/>
              <a:gd name="T10" fmla="*/ 0 w 10"/>
              <a:gd name="T11" fmla="*/ 2147483647 h 554"/>
              <a:gd name="T12" fmla="*/ 0 w 10"/>
              <a:gd name="T13" fmla="*/ 2147483647 h 554"/>
              <a:gd name="T14" fmla="*/ 0 w 10"/>
              <a:gd name="T15" fmla="*/ 2147483647 h 554"/>
              <a:gd name="T16" fmla="*/ 2147483647 w 10"/>
              <a:gd name="T17" fmla="*/ 2147483647 h 554"/>
              <a:gd name="T18" fmla="*/ 2147483647 w 10"/>
              <a:gd name="T19" fmla="*/ 2147483647 h 554"/>
              <a:gd name="T20" fmla="*/ 0 w 10"/>
              <a:gd name="T21" fmla="*/ 2147483647 h 554"/>
              <a:gd name="T22" fmla="*/ 0 w 10"/>
              <a:gd name="T23" fmla="*/ 2147483647 h 554"/>
              <a:gd name="T24" fmla="*/ 0 w 10"/>
              <a:gd name="T25" fmla="*/ 2147483647 h 554"/>
              <a:gd name="T26" fmla="*/ 0 w 10"/>
              <a:gd name="T27" fmla="*/ 2147483647 h 554"/>
              <a:gd name="T28" fmla="*/ 2147483647 w 10"/>
              <a:gd name="T29" fmla="*/ 2147483647 h 554"/>
              <a:gd name="T30" fmla="*/ 2147483647 w 10"/>
              <a:gd name="T31" fmla="*/ 2147483647 h 554"/>
              <a:gd name="T32" fmla="*/ 0 w 10"/>
              <a:gd name="T33" fmla="*/ 2147483647 h 554"/>
              <a:gd name="T34" fmla="*/ 0 w 10"/>
              <a:gd name="T35" fmla="*/ 2147483647 h 554"/>
              <a:gd name="T36" fmla="*/ 0 w 10"/>
              <a:gd name="T37" fmla="*/ 2147483647 h 554"/>
              <a:gd name="T38" fmla="*/ 0 w 10"/>
              <a:gd name="T39" fmla="*/ 0 h 554"/>
              <a:gd name="T40" fmla="*/ 2147483647 w 10"/>
              <a:gd name="T41" fmla="*/ 0 h 554"/>
              <a:gd name="T42" fmla="*/ 2147483647 w 10"/>
              <a:gd name="T43" fmla="*/ 2147483647 h 554"/>
              <a:gd name="T44" fmla="*/ 0 w 10"/>
              <a:gd name="T45" fmla="*/ 2147483647 h 554"/>
              <a:gd name="T46" fmla="*/ 0 w 10"/>
              <a:gd name="T47" fmla="*/ 2147483647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4"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1" name="Freeform 77"/>
          <p:cNvSpPr>
            <a:spLocks noEditPoints="1"/>
          </p:cNvSpPr>
          <p:nvPr userDrawn="1"/>
        </p:nvSpPr>
        <p:spPr bwMode="auto">
          <a:xfrm>
            <a:off x="5054600" y="5748338"/>
            <a:ext cx="19050" cy="1117600"/>
          </a:xfrm>
          <a:custGeom>
            <a:avLst/>
            <a:gdLst>
              <a:gd name="T0" fmla="*/ 0 w 12"/>
              <a:gd name="T1" fmla="*/ 2147483647 h 704"/>
              <a:gd name="T2" fmla="*/ 0 w 12"/>
              <a:gd name="T3" fmla="*/ 2147483647 h 704"/>
              <a:gd name="T4" fmla="*/ 2147483647 w 12"/>
              <a:gd name="T5" fmla="*/ 2147483647 h 704"/>
              <a:gd name="T6" fmla="*/ 2147483647 w 12"/>
              <a:gd name="T7" fmla="*/ 2147483647 h 704"/>
              <a:gd name="T8" fmla="*/ 0 w 12"/>
              <a:gd name="T9" fmla="*/ 2147483647 h 704"/>
              <a:gd name="T10" fmla="*/ 0 w 12"/>
              <a:gd name="T11" fmla="*/ 2147483647 h 704"/>
              <a:gd name="T12" fmla="*/ 0 w 12"/>
              <a:gd name="T13" fmla="*/ 2147483647 h 704"/>
              <a:gd name="T14" fmla="*/ 0 w 12"/>
              <a:gd name="T15" fmla="*/ 2147483647 h 704"/>
              <a:gd name="T16" fmla="*/ 2147483647 w 12"/>
              <a:gd name="T17" fmla="*/ 2147483647 h 704"/>
              <a:gd name="T18" fmla="*/ 2147483647 w 12"/>
              <a:gd name="T19" fmla="*/ 2147483647 h 704"/>
              <a:gd name="T20" fmla="*/ 0 w 12"/>
              <a:gd name="T21" fmla="*/ 2147483647 h 704"/>
              <a:gd name="T22" fmla="*/ 0 w 12"/>
              <a:gd name="T23" fmla="*/ 2147483647 h 704"/>
              <a:gd name="T24" fmla="*/ 0 w 12"/>
              <a:gd name="T25" fmla="*/ 2147483647 h 704"/>
              <a:gd name="T26" fmla="*/ 0 w 12"/>
              <a:gd name="T27" fmla="*/ 2147483647 h 704"/>
              <a:gd name="T28" fmla="*/ 2147483647 w 12"/>
              <a:gd name="T29" fmla="*/ 2147483647 h 704"/>
              <a:gd name="T30" fmla="*/ 2147483647 w 12"/>
              <a:gd name="T31" fmla="*/ 2147483647 h 704"/>
              <a:gd name="T32" fmla="*/ 0 w 12"/>
              <a:gd name="T33" fmla="*/ 2147483647 h 704"/>
              <a:gd name="T34" fmla="*/ 0 w 12"/>
              <a:gd name="T35" fmla="*/ 2147483647 h 704"/>
              <a:gd name="T36" fmla="*/ 0 w 12"/>
              <a:gd name="T37" fmla="*/ 2147483647 h 704"/>
              <a:gd name="T38" fmla="*/ 0 w 12"/>
              <a:gd name="T39" fmla="*/ 2147483647 h 704"/>
              <a:gd name="T40" fmla="*/ 2147483647 w 12"/>
              <a:gd name="T41" fmla="*/ 2147483647 h 704"/>
              <a:gd name="T42" fmla="*/ 2147483647 w 12"/>
              <a:gd name="T43" fmla="*/ 2147483647 h 704"/>
              <a:gd name="T44" fmla="*/ 0 w 12"/>
              <a:gd name="T45" fmla="*/ 2147483647 h 704"/>
              <a:gd name="T46" fmla="*/ 0 w 12"/>
              <a:gd name="T47" fmla="*/ 2147483647 h 704"/>
              <a:gd name="T48" fmla="*/ 0 w 12"/>
              <a:gd name="T49" fmla="*/ 2147483647 h 704"/>
              <a:gd name="T50" fmla="*/ 0 w 12"/>
              <a:gd name="T51" fmla="*/ 0 h 704"/>
              <a:gd name="T52" fmla="*/ 2147483647 w 12"/>
              <a:gd name="T53" fmla="*/ 0 h 704"/>
              <a:gd name="T54" fmla="*/ 2147483647 w 12"/>
              <a:gd name="T55" fmla="*/ 2147483647 h 704"/>
              <a:gd name="T56" fmla="*/ 0 w 12"/>
              <a:gd name="T57" fmla="*/ 2147483647 h 704"/>
              <a:gd name="T58" fmla="*/ 0 w 12"/>
              <a:gd name="T59" fmla="*/ 2147483647 h 7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" h="704">
                <a:moveTo>
                  <a:pt x="0" y="704"/>
                </a:moveTo>
                <a:lnTo>
                  <a:pt x="0" y="598"/>
                </a:lnTo>
                <a:lnTo>
                  <a:pt x="12" y="598"/>
                </a:lnTo>
                <a:lnTo>
                  <a:pt x="12" y="704"/>
                </a:lnTo>
                <a:lnTo>
                  <a:pt x="0" y="704"/>
                </a:lnTo>
                <a:close/>
                <a:moveTo>
                  <a:pt x="0" y="556"/>
                </a:moveTo>
                <a:lnTo>
                  <a:pt x="0" y="448"/>
                </a:lnTo>
                <a:lnTo>
                  <a:pt x="12" y="448"/>
                </a:lnTo>
                <a:lnTo>
                  <a:pt x="12" y="556"/>
                </a:lnTo>
                <a:lnTo>
                  <a:pt x="0" y="556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2" y="298"/>
                </a:lnTo>
                <a:lnTo>
                  <a:pt x="12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50"/>
                </a:lnTo>
                <a:lnTo>
                  <a:pt x="12" y="150"/>
                </a:lnTo>
                <a:lnTo>
                  <a:pt x="12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2" y="0"/>
                </a:lnTo>
                <a:lnTo>
                  <a:pt x="12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2" name="Freeform 78"/>
          <p:cNvSpPr>
            <a:spLocks noEditPoints="1"/>
          </p:cNvSpPr>
          <p:nvPr userDrawn="1"/>
        </p:nvSpPr>
        <p:spPr bwMode="auto">
          <a:xfrm>
            <a:off x="4959350" y="57483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3" name="Freeform 79"/>
          <p:cNvSpPr>
            <a:spLocks noEditPoints="1"/>
          </p:cNvSpPr>
          <p:nvPr userDrawn="1"/>
        </p:nvSpPr>
        <p:spPr bwMode="auto">
          <a:xfrm>
            <a:off x="4860925" y="57483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4" name="Freeform 80"/>
          <p:cNvSpPr>
            <a:spLocks/>
          </p:cNvSpPr>
          <p:nvPr userDrawn="1"/>
        </p:nvSpPr>
        <p:spPr bwMode="auto">
          <a:xfrm>
            <a:off x="5534025" y="6221413"/>
            <a:ext cx="19050" cy="171450"/>
          </a:xfrm>
          <a:custGeom>
            <a:avLst/>
            <a:gdLst>
              <a:gd name="T0" fmla="*/ 0 w 12"/>
              <a:gd name="T1" fmla="*/ 2147483647 h 108"/>
              <a:gd name="T2" fmla="*/ 0 w 12"/>
              <a:gd name="T3" fmla="*/ 0 h 108"/>
              <a:gd name="T4" fmla="*/ 2147483647 w 12"/>
              <a:gd name="T5" fmla="*/ 0 h 108"/>
              <a:gd name="T6" fmla="*/ 2147483647 w 12"/>
              <a:gd name="T7" fmla="*/ 2147483647 h 108"/>
              <a:gd name="T8" fmla="*/ 0 w 12"/>
              <a:gd name="T9" fmla="*/ 2147483647 h 108"/>
              <a:gd name="T10" fmla="*/ 0 w 12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08"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5" name="Freeform 81"/>
          <p:cNvSpPr>
            <a:spLocks noEditPoints="1"/>
          </p:cNvSpPr>
          <p:nvPr userDrawn="1"/>
        </p:nvSpPr>
        <p:spPr bwMode="auto">
          <a:xfrm>
            <a:off x="5438775" y="598646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6" name="Freeform 82"/>
          <p:cNvSpPr>
            <a:spLocks noEditPoints="1"/>
          </p:cNvSpPr>
          <p:nvPr userDrawn="1"/>
        </p:nvSpPr>
        <p:spPr bwMode="auto">
          <a:xfrm>
            <a:off x="5340350" y="5986463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7" name="Freeform 83"/>
          <p:cNvSpPr>
            <a:spLocks noEditPoints="1"/>
          </p:cNvSpPr>
          <p:nvPr userDrawn="1"/>
        </p:nvSpPr>
        <p:spPr bwMode="auto">
          <a:xfrm>
            <a:off x="5241925" y="5986463"/>
            <a:ext cx="15875" cy="879475"/>
          </a:xfrm>
          <a:custGeom>
            <a:avLst/>
            <a:gdLst>
              <a:gd name="T0" fmla="*/ 0 w 10"/>
              <a:gd name="T1" fmla="*/ 2147483647 h 554"/>
              <a:gd name="T2" fmla="*/ 0 w 10"/>
              <a:gd name="T3" fmla="*/ 2147483647 h 554"/>
              <a:gd name="T4" fmla="*/ 2147483647 w 10"/>
              <a:gd name="T5" fmla="*/ 2147483647 h 554"/>
              <a:gd name="T6" fmla="*/ 2147483647 w 10"/>
              <a:gd name="T7" fmla="*/ 2147483647 h 554"/>
              <a:gd name="T8" fmla="*/ 0 w 10"/>
              <a:gd name="T9" fmla="*/ 2147483647 h 554"/>
              <a:gd name="T10" fmla="*/ 0 w 10"/>
              <a:gd name="T11" fmla="*/ 2147483647 h 554"/>
              <a:gd name="T12" fmla="*/ 0 w 10"/>
              <a:gd name="T13" fmla="*/ 2147483647 h 554"/>
              <a:gd name="T14" fmla="*/ 0 w 10"/>
              <a:gd name="T15" fmla="*/ 2147483647 h 554"/>
              <a:gd name="T16" fmla="*/ 2147483647 w 10"/>
              <a:gd name="T17" fmla="*/ 2147483647 h 554"/>
              <a:gd name="T18" fmla="*/ 2147483647 w 10"/>
              <a:gd name="T19" fmla="*/ 2147483647 h 554"/>
              <a:gd name="T20" fmla="*/ 0 w 10"/>
              <a:gd name="T21" fmla="*/ 2147483647 h 554"/>
              <a:gd name="T22" fmla="*/ 0 w 10"/>
              <a:gd name="T23" fmla="*/ 2147483647 h 554"/>
              <a:gd name="T24" fmla="*/ 0 w 10"/>
              <a:gd name="T25" fmla="*/ 2147483647 h 554"/>
              <a:gd name="T26" fmla="*/ 0 w 10"/>
              <a:gd name="T27" fmla="*/ 2147483647 h 554"/>
              <a:gd name="T28" fmla="*/ 2147483647 w 10"/>
              <a:gd name="T29" fmla="*/ 2147483647 h 554"/>
              <a:gd name="T30" fmla="*/ 2147483647 w 10"/>
              <a:gd name="T31" fmla="*/ 2147483647 h 554"/>
              <a:gd name="T32" fmla="*/ 0 w 10"/>
              <a:gd name="T33" fmla="*/ 2147483647 h 554"/>
              <a:gd name="T34" fmla="*/ 0 w 10"/>
              <a:gd name="T35" fmla="*/ 2147483647 h 554"/>
              <a:gd name="T36" fmla="*/ 0 w 10"/>
              <a:gd name="T37" fmla="*/ 2147483647 h 554"/>
              <a:gd name="T38" fmla="*/ 0 w 10"/>
              <a:gd name="T39" fmla="*/ 0 h 554"/>
              <a:gd name="T40" fmla="*/ 2147483647 w 10"/>
              <a:gd name="T41" fmla="*/ 0 h 554"/>
              <a:gd name="T42" fmla="*/ 2147483647 w 10"/>
              <a:gd name="T43" fmla="*/ 2147483647 h 554"/>
              <a:gd name="T44" fmla="*/ 0 w 10"/>
              <a:gd name="T45" fmla="*/ 2147483647 h 554"/>
              <a:gd name="T46" fmla="*/ 0 w 10"/>
              <a:gd name="T47" fmla="*/ 2147483647 h 5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554">
                <a:moveTo>
                  <a:pt x="0" y="554"/>
                </a:moveTo>
                <a:lnTo>
                  <a:pt x="0" y="448"/>
                </a:lnTo>
                <a:lnTo>
                  <a:pt x="10" y="448"/>
                </a:lnTo>
                <a:lnTo>
                  <a:pt x="10" y="554"/>
                </a:lnTo>
                <a:lnTo>
                  <a:pt x="0" y="554"/>
                </a:lnTo>
                <a:close/>
                <a:moveTo>
                  <a:pt x="0" y="406"/>
                </a:moveTo>
                <a:lnTo>
                  <a:pt x="0" y="298"/>
                </a:lnTo>
                <a:lnTo>
                  <a:pt x="10" y="298"/>
                </a:lnTo>
                <a:lnTo>
                  <a:pt x="10" y="406"/>
                </a:lnTo>
                <a:lnTo>
                  <a:pt x="0" y="406"/>
                </a:lnTo>
                <a:close/>
                <a:moveTo>
                  <a:pt x="0" y="256"/>
                </a:moveTo>
                <a:lnTo>
                  <a:pt x="0" y="148"/>
                </a:lnTo>
                <a:lnTo>
                  <a:pt x="10" y="148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8" name="Freeform 84"/>
          <p:cNvSpPr>
            <a:spLocks/>
          </p:cNvSpPr>
          <p:nvPr userDrawn="1"/>
        </p:nvSpPr>
        <p:spPr bwMode="auto">
          <a:xfrm>
            <a:off x="5930900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69" name="Freeform 85"/>
          <p:cNvSpPr>
            <a:spLocks/>
          </p:cNvSpPr>
          <p:nvPr userDrawn="1"/>
        </p:nvSpPr>
        <p:spPr bwMode="auto">
          <a:xfrm>
            <a:off x="5832475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0" name="Freeform 86"/>
          <p:cNvSpPr>
            <a:spLocks/>
          </p:cNvSpPr>
          <p:nvPr userDrawn="1"/>
        </p:nvSpPr>
        <p:spPr bwMode="auto">
          <a:xfrm>
            <a:off x="5734050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1" name="Freeform 87"/>
          <p:cNvSpPr>
            <a:spLocks/>
          </p:cNvSpPr>
          <p:nvPr userDrawn="1"/>
        </p:nvSpPr>
        <p:spPr bwMode="auto">
          <a:xfrm>
            <a:off x="5635625" y="6221413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2" name="Freeform 88"/>
          <p:cNvSpPr>
            <a:spLocks noEditPoints="1"/>
          </p:cNvSpPr>
          <p:nvPr userDrawn="1"/>
        </p:nvSpPr>
        <p:spPr bwMode="auto">
          <a:xfrm>
            <a:off x="6311900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3" name="Freeform 89"/>
          <p:cNvSpPr>
            <a:spLocks noEditPoints="1"/>
          </p:cNvSpPr>
          <p:nvPr userDrawn="1"/>
        </p:nvSpPr>
        <p:spPr bwMode="auto">
          <a:xfrm>
            <a:off x="6213475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4" name="Freeform 90"/>
          <p:cNvSpPr>
            <a:spLocks noEditPoints="1"/>
          </p:cNvSpPr>
          <p:nvPr userDrawn="1"/>
        </p:nvSpPr>
        <p:spPr bwMode="auto">
          <a:xfrm>
            <a:off x="6115050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5" name="Freeform 91"/>
          <p:cNvSpPr>
            <a:spLocks noEditPoints="1"/>
          </p:cNvSpPr>
          <p:nvPr userDrawn="1"/>
        </p:nvSpPr>
        <p:spPr bwMode="auto">
          <a:xfrm>
            <a:off x="6016625" y="6221413"/>
            <a:ext cx="19050" cy="409575"/>
          </a:xfrm>
          <a:custGeom>
            <a:avLst/>
            <a:gdLst>
              <a:gd name="T0" fmla="*/ 0 w 12"/>
              <a:gd name="T1" fmla="*/ 2147483647 h 258"/>
              <a:gd name="T2" fmla="*/ 0 w 12"/>
              <a:gd name="T3" fmla="*/ 2147483647 h 258"/>
              <a:gd name="T4" fmla="*/ 2147483647 w 12"/>
              <a:gd name="T5" fmla="*/ 2147483647 h 258"/>
              <a:gd name="T6" fmla="*/ 2147483647 w 12"/>
              <a:gd name="T7" fmla="*/ 2147483647 h 258"/>
              <a:gd name="T8" fmla="*/ 0 w 12"/>
              <a:gd name="T9" fmla="*/ 2147483647 h 258"/>
              <a:gd name="T10" fmla="*/ 0 w 12"/>
              <a:gd name="T11" fmla="*/ 2147483647 h 258"/>
              <a:gd name="T12" fmla="*/ 0 w 12"/>
              <a:gd name="T13" fmla="*/ 2147483647 h 258"/>
              <a:gd name="T14" fmla="*/ 0 w 12"/>
              <a:gd name="T15" fmla="*/ 0 h 258"/>
              <a:gd name="T16" fmla="*/ 2147483647 w 12"/>
              <a:gd name="T17" fmla="*/ 0 h 258"/>
              <a:gd name="T18" fmla="*/ 2147483647 w 12"/>
              <a:gd name="T19" fmla="*/ 2147483647 h 258"/>
              <a:gd name="T20" fmla="*/ 0 w 12"/>
              <a:gd name="T21" fmla="*/ 2147483647 h 258"/>
              <a:gd name="T22" fmla="*/ 0 w 12"/>
              <a:gd name="T23" fmla="*/ 2147483647 h 2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258">
                <a:moveTo>
                  <a:pt x="0" y="258"/>
                </a:moveTo>
                <a:lnTo>
                  <a:pt x="0" y="150"/>
                </a:lnTo>
                <a:lnTo>
                  <a:pt x="12" y="150"/>
                </a:lnTo>
                <a:lnTo>
                  <a:pt x="12" y="258"/>
                </a:lnTo>
                <a:lnTo>
                  <a:pt x="0" y="258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2" y="0"/>
                </a:lnTo>
                <a:lnTo>
                  <a:pt x="12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6" name="Freeform 92"/>
          <p:cNvSpPr>
            <a:spLocks noEditPoints="1"/>
          </p:cNvSpPr>
          <p:nvPr userDrawn="1"/>
        </p:nvSpPr>
        <p:spPr bwMode="auto">
          <a:xfrm>
            <a:off x="6705600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7" name="Freeform 93"/>
          <p:cNvSpPr>
            <a:spLocks noEditPoints="1"/>
          </p:cNvSpPr>
          <p:nvPr userDrawn="1"/>
        </p:nvSpPr>
        <p:spPr bwMode="auto">
          <a:xfrm>
            <a:off x="6607175" y="6459538"/>
            <a:ext cx="15875" cy="406400"/>
          </a:xfrm>
          <a:custGeom>
            <a:avLst/>
            <a:gdLst>
              <a:gd name="T0" fmla="*/ 0 w 10"/>
              <a:gd name="T1" fmla="*/ 2147483647 h 256"/>
              <a:gd name="T2" fmla="*/ 0 w 10"/>
              <a:gd name="T3" fmla="*/ 2147483647 h 256"/>
              <a:gd name="T4" fmla="*/ 2147483647 w 10"/>
              <a:gd name="T5" fmla="*/ 2147483647 h 256"/>
              <a:gd name="T6" fmla="*/ 2147483647 w 10"/>
              <a:gd name="T7" fmla="*/ 2147483647 h 256"/>
              <a:gd name="T8" fmla="*/ 0 w 10"/>
              <a:gd name="T9" fmla="*/ 2147483647 h 256"/>
              <a:gd name="T10" fmla="*/ 0 w 10"/>
              <a:gd name="T11" fmla="*/ 2147483647 h 256"/>
              <a:gd name="T12" fmla="*/ 0 w 10"/>
              <a:gd name="T13" fmla="*/ 2147483647 h 256"/>
              <a:gd name="T14" fmla="*/ 0 w 10"/>
              <a:gd name="T15" fmla="*/ 0 h 256"/>
              <a:gd name="T16" fmla="*/ 2147483647 w 10"/>
              <a:gd name="T17" fmla="*/ 0 h 256"/>
              <a:gd name="T18" fmla="*/ 2147483647 w 10"/>
              <a:gd name="T19" fmla="*/ 2147483647 h 256"/>
              <a:gd name="T20" fmla="*/ 0 w 10"/>
              <a:gd name="T21" fmla="*/ 2147483647 h 256"/>
              <a:gd name="T22" fmla="*/ 0 w 10"/>
              <a:gd name="T23" fmla="*/ 2147483647 h 2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256">
                <a:moveTo>
                  <a:pt x="0" y="256"/>
                </a:moveTo>
                <a:lnTo>
                  <a:pt x="0" y="150"/>
                </a:lnTo>
                <a:lnTo>
                  <a:pt x="10" y="150"/>
                </a:lnTo>
                <a:lnTo>
                  <a:pt x="10" y="256"/>
                </a:lnTo>
                <a:lnTo>
                  <a:pt x="0" y="256"/>
                </a:lnTo>
                <a:close/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8" name="Freeform 94"/>
          <p:cNvSpPr>
            <a:spLocks/>
          </p:cNvSpPr>
          <p:nvPr userDrawn="1"/>
        </p:nvSpPr>
        <p:spPr bwMode="auto">
          <a:xfrm>
            <a:off x="6508750" y="6459538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79" name="Freeform 95"/>
          <p:cNvSpPr>
            <a:spLocks/>
          </p:cNvSpPr>
          <p:nvPr userDrawn="1"/>
        </p:nvSpPr>
        <p:spPr bwMode="auto">
          <a:xfrm>
            <a:off x="6413500" y="6459538"/>
            <a:ext cx="15875" cy="171450"/>
          </a:xfrm>
          <a:custGeom>
            <a:avLst/>
            <a:gdLst>
              <a:gd name="T0" fmla="*/ 0 w 10"/>
              <a:gd name="T1" fmla="*/ 2147483647 h 108"/>
              <a:gd name="T2" fmla="*/ 0 w 10"/>
              <a:gd name="T3" fmla="*/ 0 h 108"/>
              <a:gd name="T4" fmla="*/ 2147483647 w 10"/>
              <a:gd name="T5" fmla="*/ 0 h 108"/>
              <a:gd name="T6" fmla="*/ 2147483647 w 10"/>
              <a:gd name="T7" fmla="*/ 2147483647 h 108"/>
              <a:gd name="T8" fmla="*/ 0 w 10"/>
              <a:gd name="T9" fmla="*/ 2147483647 h 108"/>
              <a:gd name="T10" fmla="*/ 0 w 10"/>
              <a:gd name="T11" fmla="*/ 2147483647 h 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8">
                <a:moveTo>
                  <a:pt x="0" y="108"/>
                </a:moveTo>
                <a:lnTo>
                  <a:pt x="0" y="0"/>
                </a:lnTo>
                <a:lnTo>
                  <a:pt x="10" y="0"/>
                </a:lnTo>
                <a:lnTo>
                  <a:pt x="1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0" name="Freeform 96"/>
          <p:cNvSpPr>
            <a:spLocks/>
          </p:cNvSpPr>
          <p:nvPr userDrawn="1"/>
        </p:nvSpPr>
        <p:spPr bwMode="auto">
          <a:xfrm>
            <a:off x="7086600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1" name="Freeform 97"/>
          <p:cNvSpPr>
            <a:spLocks/>
          </p:cNvSpPr>
          <p:nvPr userDrawn="1"/>
        </p:nvSpPr>
        <p:spPr bwMode="auto">
          <a:xfrm>
            <a:off x="6988175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2" name="Freeform 98"/>
          <p:cNvSpPr>
            <a:spLocks/>
          </p:cNvSpPr>
          <p:nvPr userDrawn="1"/>
        </p:nvSpPr>
        <p:spPr bwMode="auto">
          <a:xfrm>
            <a:off x="6892925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3" name="Freeform 99"/>
          <p:cNvSpPr>
            <a:spLocks/>
          </p:cNvSpPr>
          <p:nvPr userDrawn="1"/>
        </p:nvSpPr>
        <p:spPr bwMode="auto">
          <a:xfrm>
            <a:off x="6794500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4" name="Freeform 100"/>
          <p:cNvSpPr>
            <a:spLocks/>
          </p:cNvSpPr>
          <p:nvPr userDrawn="1"/>
        </p:nvSpPr>
        <p:spPr bwMode="auto">
          <a:xfrm>
            <a:off x="7286625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85" name="Freeform 101"/>
          <p:cNvSpPr>
            <a:spLocks/>
          </p:cNvSpPr>
          <p:nvPr userDrawn="1"/>
        </p:nvSpPr>
        <p:spPr bwMode="auto">
          <a:xfrm>
            <a:off x="7188200" y="6697663"/>
            <a:ext cx="15875" cy="168275"/>
          </a:xfrm>
          <a:custGeom>
            <a:avLst/>
            <a:gdLst>
              <a:gd name="T0" fmla="*/ 0 w 10"/>
              <a:gd name="T1" fmla="*/ 2147483647 h 106"/>
              <a:gd name="T2" fmla="*/ 0 w 10"/>
              <a:gd name="T3" fmla="*/ 0 h 106"/>
              <a:gd name="T4" fmla="*/ 2147483647 w 10"/>
              <a:gd name="T5" fmla="*/ 0 h 106"/>
              <a:gd name="T6" fmla="*/ 2147483647 w 10"/>
              <a:gd name="T7" fmla="*/ 2147483647 h 106"/>
              <a:gd name="T8" fmla="*/ 0 w 10"/>
              <a:gd name="T9" fmla="*/ 2147483647 h 106"/>
              <a:gd name="T10" fmla="*/ 0 w 10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06">
                <a:moveTo>
                  <a:pt x="0" y="106"/>
                </a:moveTo>
                <a:lnTo>
                  <a:pt x="0" y="0"/>
                </a:lnTo>
                <a:lnTo>
                  <a:pt x="10" y="0"/>
                </a:lnTo>
                <a:lnTo>
                  <a:pt x="10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276475"/>
            <a:ext cx="5521325" cy="287338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it-IT" alt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106066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129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2766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22313" y="1700213"/>
            <a:ext cx="38195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4238" y="1700213"/>
            <a:ext cx="38195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6154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7012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64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66D783-4ED6-4876-96AB-FABF64AFA731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C170CA-CFA1-4F41-B316-46FA561594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56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9231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1738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3046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6913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5900" y="1125538"/>
            <a:ext cx="1947863" cy="51117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22313" y="1125538"/>
            <a:ext cx="5691187" cy="51117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3181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E4872E-BB59-A048-9003-5015AC081CBD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A2B260-472C-40A9-BB8B-4511449F0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767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1CA5C6-92FD-4C4E-8CA1-587A5F99A2D4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B65E96-87E1-4765-B1F0-939DEC001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775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C75D6D-3C1E-5F46-A344-D99A0782B1D8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F22BCF-925C-49D2-AFDB-0DD64E3B13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581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8D60DE-9290-0042-8CC7-52A8BB8036E5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364891-AD39-4311-8760-FB7720271A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52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19BD8E-AAA6-2F4B-8943-3B20D04E081F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77BD7C-2365-409D-A942-F3B5D07932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31CA59-33F1-4140-A77D-67A11E7351F9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EC269-848B-4A99-8757-FBDB0A8369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084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FAE7F5-5C40-884B-8387-59374F825E84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28922B-AC65-42A5-BD71-46076F8CF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942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A09B32-95F3-5D42-838B-194A2C9E5A86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514336-163E-490F-AAC6-47EACCD350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137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95B3EC-DCE7-5E4E-B34B-05D2C4B695BD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AD2FDC-3B09-4651-8E99-1F01B21998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341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245FC4-DD5B-384E-8989-863D9C14751F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EA6D67-2D16-42BB-A73F-DA70D9B18A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28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002DDC-4230-FB4A-8C81-E11389E78D56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F677F2-3E99-4F3D-96ED-7E483D662E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0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E06209-36F6-554F-9199-81F7731586E9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FA7779A-7036-4ED5-B0BF-F661C5149C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031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872E-BB59-A048-9003-5015AC081C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72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A5C6-92FD-4C4E-8CA1-587A5F99A2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60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D-3C1E-5F46-A344-D99A0782B1D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0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60DE-9290-0042-8CC7-52A8BB8036E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5CB356-EA48-432D-98A7-B930BCB31140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6967DD-3FBE-4D65-BDB4-0C02725634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8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D8E-AAA6-2F4B-8943-3B20D04E08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358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F5-5C40-884B-8387-59374F825E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9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9B32-95F3-5D42-838B-194A2C9E5A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00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B3EC-DCE7-5E4E-B34B-05D2C4B695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187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5FC4-DD5B-384E-8989-863D9C1475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6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2DDC-4230-FB4A-8C81-E11389E78D5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0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209-36F6-554F-9199-81F7731586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75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66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5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0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E4913B-05ED-455E-8A11-CC05948D8F4F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F84B5D-49D9-404F-A01E-CDE588A52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136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7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29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93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8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82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44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49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872E-BB59-A048-9003-5015AC081C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79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A5C6-92FD-4C4E-8CA1-587A5F99A2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7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E311E6-7102-452D-9FA3-FC19F3099DB8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EBB472-41CF-417B-A622-5A6E2E7670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6602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D-3C1E-5F46-A344-D99A0782B1D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60DE-9290-0042-8CC7-52A8BB8036E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D8E-AAA6-2F4B-8943-3B20D04E08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844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F5-5C40-884B-8387-59374F825E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81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9B32-95F3-5D42-838B-194A2C9E5A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593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B3EC-DCE7-5E4E-B34B-05D2C4B695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5FC4-DD5B-384E-8989-863D9C1475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9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2DDC-4230-FB4A-8C81-E11389E78D5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638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209-36F6-554F-9199-81F7731586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161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872E-BB59-A048-9003-5015AC081C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9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273B1B-38BE-461E-8A8C-15EFFF738CA2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AC80B5-F140-4FF9-8B53-2D601C2845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0086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A5C6-92FD-4C4E-8CA1-587A5F99A2D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000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D-3C1E-5F46-A344-D99A0782B1D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024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60DE-9290-0042-8CC7-52A8BB8036E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790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BD8E-AAA6-2F4B-8943-3B20D04E08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86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7F5-5C40-884B-8387-59374F825E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287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9B32-95F3-5D42-838B-194A2C9E5A8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73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B3EC-DCE7-5E4E-B34B-05D2C4B695B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88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5FC4-DD5B-384E-8989-863D9C14751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25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2DDC-4230-FB4A-8C81-E11389E78D5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085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6209-36F6-554F-9199-81F7731586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7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FF685D9-72AB-4F5F-9078-6CE84E2D979C}" type="datetimeFigureOut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F800F6-2569-4D25-8230-D23DDDBDCF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F38C-3759-3941-9A2B-6F4067FF61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125538"/>
            <a:ext cx="77914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1700213"/>
            <a:ext cx="77914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53188"/>
            <a:ext cx="28956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7424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pic>
        <p:nvPicPr>
          <p:cNvPr id="2" name="Picture 10" descr="il marchio_INVITAL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 r="6949" b="14070"/>
          <a:stretch>
            <a:fillRect/>
          </a:stretch>
        </p:blipFill>
        <p:spPr bwMode="auto">
          <a:xfrm>
            <a:off x="366713" y="303213"/>
            <a:ext cx="10366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7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F38C-3759-3941-9A2B-6F4067FF61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125538"/>
            <a:ext cx="77914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1700213"/>
            <a:ext cx="77914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53188"/>
            <a:ext cx="28956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7424A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pic>
        <p:nvPicPr>
          <p:cNvPr id="3077" name="Picture 10" descr="il marchio_INVITAL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 r="6949" b="14070"/>
          <a:stretch>
            <a:fillRect/>
          </a:stretch>
        </p:blipFill>
        <p:spPr bwMode="auto">
          <a:xfrm>
            <a:off x="366713" y="303213"/>
            <a:ext cx="10366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rgbClr val="818A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52B1E"/>
        </a:buClr>
        <a:buSzPct val="80000"/>
        <a:buFont typeface="Wingdings" pitchFamily="2" charset="2"/>
        <a:buChar char="§"/>
        <a:defRPr sz="1400">
          <a:solidFill>
            <a:srgbClr val="37424A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3BAF38C-3759-3941-9A2B-6F4067FF61E9}" type="datetime1">
              <a:rPr lang="it-IT"/>
              <a:pPr>
                <a:defRPr/>
              </a:pPr>
              <a:t>12/03/2015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61CD85A-0607-457A-802D-642639C2FC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8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F38C-3759-3941-9A2B-6F4067FF61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AD75-3D14-4848-9419-A3C52ED37F5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265D-0700-4584-AAB0-14A601E09D0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6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F38C-3759-3941-9A2B-6F4067FF61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6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F38C-3759-3941-9A2B-6F4067FF61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12/03/2015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9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start.invitalia.it/site/smart/home/documento5507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start.invitalia.it/" TargetMode="External"/><Relationship Id="rId2" Type="http://schemas.openxmlformats.org/officeDocument/2006/relationships/hyperlink" Target="http://www.invitalia.it/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716016" y="4741158"/>
            <a:ext cx="4284662" cy="18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it-IT" altLang="it-IT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Smart&amp;Start Italia</a:t>
            </a:r>
            <a:endParaRPr lang="it-IT" altLang="it-IT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it-IT" altLang="it-IT" sz="14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D.M. 24 settembre 2014</a:t>
            </a:r>
            <a:endParaRPr lang="it-IT" altLang="it-IT" sz="1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it-IT" altLang="it-IT" sz="1200" b="1" dirty="0">
              <a:solidFill>
                <a:prstClr val="white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1200" dirty="0" smtClean="0">
                <a:solidFill>
                  <a:prstClr val="white"/>
                </a:solidFill>
                <a:latin typeface="Arial" charset="0"/>
              </a:rPr>
              <a:t>Marzo 2015</a:t>
            </a:r>
            <a:endParaRPr lang="it-IT" altLang="it-IT" sz="12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1747" name="Picture 6" descr="OndaGrigia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24313" b="6311"/>
          <a:stretch>
            <a:fillRect/>
          </a:stretch>
        </p:blipFill>
        <p:spPr bwMode="auto">
          <a:xfrm>
            <a:off x="-4763" y="-171450"/>
            <a:ext cx="587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marchio_INVITALIA bi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4450"/>
            <a:ext cx="20875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2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ttangolo 1"/>
          <p:cNvSpPr>
            <a:spLocks noChangeArrowheads="1"/>
          </p:cNvSpPr>
          <p:nvPr/>
        </p:nvSpPr>
        <p:spPr bwMode="auto">
          <a:xfrm>
            <a:off x="2735263" y="328613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FF3399"/>
                </a:solidFill>
                <a:latin typeface="Calibri" pitchFamily="34" charset="0"/>
              </a:rPr>
              <a:t>www.smartstart.invitalia.it</a:t>
            </a:r>
          </a:p>
        </p:txBody>
      </p:sp>
      <p:sp>
        <p:nvSpPr>
          <p:cNvPr id="5" name="Ovale 4"/>
          <p:cNvSpPr/>
          <p:nvPr/>
        </p:nvSpPr>
        <p:spPr>
          <a:xfrm>
            <a:off x="2627313" y="5300663"/>
            <a:ext cx="2520950" cy="649287"/>
          </a:xfrm>
          <a:prstGeom prst="ellipse">
            <a:avLst/>
          </a:prstGeom>
          <a:noFill/>
          <a:ln>
            <a:solidFill>
              <a:srgbClr val="E44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14"/>
          <p:cNvSpPr>
            <a:spLocks noChangeShapeType="1"/>
          </p:cNvSpPr>
          <p:nvPr/>
        </p:nvSpPr>
        <p:spPr bwMode="auto">
          <a:xfrm>
            <a:off x="1331913" y="3043238"/>
            <a:ext cx="741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1331913" y="2636838"/>
            <a:ext cx="7200900" cy="1079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it-IT" altLang="it-IT" sz="1800" b="1" smtClean="0">
                <a:solidFill>
                  <a:srgbClr val="FFFFFF"/>
                </a:solidFill>
              </a:rPr>
              <a:t> I risultati del «primo» Smart&amp;Start</a:t>
            </a:r>
          </a:p>
          <a:p>
            <a:pPr algn="ctr" eaLnBrk="1" fontAlgn="base" hangingPunct="1">
              <a:spcBef>
                <a:spcPct val="15000"/>
              </a:spcBef>
              <a:spcAft>
                <a:spcPct val="0"/>
              </a:spcAft>
              <a:buFontTx/>
              <a:buNone/>
            </a:pPr>
            <a:r>
              <a:rPr lang="it-IT" altLang="it-IT" sz="1800" b="1" smtClean="0">
                <a:solidFill>
                  <a:srgbClr val="FFFFFF"/>
                </a:solidFill>
              </a:rPr>
              <a:t>2014</a:t>
            </a:r>
          </a:p>
        </p:txBody>
      </p:sp>
      <p:sp>
        <p:nvSpPr>
          <p:cNvPr id="75780" name="Rettangolo 1"/>
          <p:cNvSpPr>
            <a:spLocks noChangeArrowheads="1"/>
          </p:cNvSpPr>
          <p:nvPr/>
        </p:nvSpPr>
        <p:spPr bwMode="auto">
          <a:xfrm>
            <a:off x="1476375" y="2266950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smtClean="0">
                <a:solidFill>
                  <a:srgbClr val="000000"/>
                </a:solidFill>
              </a:rPr>
              <a:t> </a:t>
            </a:r>
            <a:endParaRPr lang="it-IT" altLang="it-IT" sz="1800" b="1" smtClean="0">
              <a:solidFill>
                <a:srgbClr val="000000"/>
              </a:solidFill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713"/>
            <a:ext cx="32718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1A31DB-CC63-4F05-B12D-0307BDB9C878}" type="slidenum">
              <a:rPr lang="it-IT" altLang="it-IT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 smtClean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5362" y="1628800"/>
            <a:ext cx="3529012" cy="7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Calibri" panose="020F0502020204030204" pitchFamily="34" charset="0"/>
              </a:rPr>
              <a:t>*Domande presentate: </a:t>
            </a:r>
            <a: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1.252</a:t>
            </a:r>
            <a:endParaRPr lang="it-IT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075362" y="2780928"/>
            <a:ext cx="3529012" cy="720725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**Progetti ammessi: 442</a:t>
            </a:r>
            <a:endParaRPr lang="it-IT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075362" y="4005064"/>
            <a:ext cx="3529012" cy="719138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Agevolazioni concesse: </a:t>
            </a:r>
            <a:b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75,4 milioni</a:t>
            </a:r>
            <a:endParaRPr lang="it-IT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829549" y="2420888"/>
            <a:ext cx="46038" cy="28892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6829549" y="3645024"/>
            <a:ext cx="46038" cy="288925"/>
          </a:xfrm>
          <a:prstGeom prst="downArrow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1511" name="CasellaDiTesto 3"/>
          <p:cNvSpPr txBox="1">
            <a:spLocks noChangeArrowheads="1"/>
          </p:cNvSpPr>
          <p:nvPr/>
        </p:nvSpPr>
        <p:spPr bwMode="auto">
          <a:xfrm>
            <a:off x="6589713" y="6192838"/>
            <a:ext cx="215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i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*dato finale al 13/11/2014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i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** dato finale al 19/2/2015</a:t>
            </a:r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900113" y="981075"/>
            <a:ext cx="5400079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8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 risultati del «primo» Smart&amp;Start</a:t>
            </a:r>
            <a:r>
              <a:rPr lang="it-IT" altLang="it-IT" sz="1800" b="1" kern="0" dirty="0" smtClean="0">
                <a:solidFill>
                  <a:srgbClr val="818A8F"/>
                </a:solidFill>
                <a:latin typeface="Arial"/>
              </a:rPr>
              <a:t/>
            </a:r>
            <a:br>
              <a:rPr lang="it-IT" altLang="it-IT" sz="1800" b="1" kern="0" dirty="0" smtClean="0">
                <a:solidFill>
                  <a:srgbClr val="818A8F"/>
                </a:solidFill>
                <a:latin typeface="Arial"/>
              </a:rPr>
            </a:br>
            <a:endParaRPr lang="it-IT" altLang="it-IT" sz="1800" dirty="0" smtClean="0">
              <a:solidFill>
                <a:srgbClr val="818A8F"/>
              </a:solidFill>
            </a:endParaRPr>
          </a:p>
        </p:txBody>
      </p:sp>
      <p:pic>
        <p:nvPicPr>
          <p:cNvPr id="21513" name="Picture 2" descr="C:\Users\aclavari\Desktop\8591_163_Cartina-Smart-e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7" y="1700808"/>
            <a:ext cx="45450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65170" y="5230142"/>
            <a:ext cx="3539204" cy="71913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Investimenti attivati: </a:t>
            </a:r>
            <a:b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86,2 milioni</a:t>
            </a:r>
            <a:endParaRPr lang="it-IT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6830218" y="4868267"/>
            <a:ext cx="46038" cy="288925"/>
          </a:xfrm>
          <a:prstGeom prst="downArrow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lavari\Desktop\8591_163_Cartina-Smart-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4" y="1700808"/>
            <a:ext cx="45450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292080" y="1989782"/>
            <a:ext cx="3528364" cy="432693"/>
          </a:xfrm>
          <a:prstGeom prst="rect">
            <a:avLst/>
          </a:prstGeom>
          <a:solidFill>
            <a:srgbClr val="999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kern="0" dirty="0" smtClean="0">
                <a:solidFill>
                  <a:srgbClr val="FFFFFF"/>
                </a:solidFill>
              </a:rPr>
              <a:t>*Domande presentate: 503</a:t>
            </a:r>
            <a:endParaRPr lang="it-IT" sz="2000" kern="0" dirty="0">
              <a:solidFill>
                <a:srgbClr val="FFFF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92079" y="2925886"/>
            <a:ext cx="3528365" cy="432345"/>
          </a:xfrm>
          <a:prstGeom prst="rect">
            <a:avLst/>
          </a:prstGeom>
          <a:solidFill>
            <a:srgbClr val="9933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kern="0" dirty="0" smtClean="0">
                <a:solidFill>
                  <a:srgbClr val="FFFFFF"/>
                </a:solidFill>
              </a:rPr>
              <a:t>**Progetti ammessi: 191</a:t>
            </a:r>
            <a:endParaRPr lang="it-IT" sz="2000" kern="0" dirty="0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92080" y="3861990"/>
            <a:ext cx="3528365" cy="576064"/>
          </a:xfrm>
          <a:prstGeom prst="rect">
            <a:avLst/>
          </a:prstGeom>
          <a:solidFill>
            <a:srgbClr val="6600C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kern="0" dirty="0" smtClean="0">
                <a:solidFill>
                  <a:srgbClr val="FFFFFF"/>
                </a:solidFill>
              </a:rPr>
              <a:t>Contributi concessi: </a:t>
            </a:r>
            <a:br>
              <a:rPr lang="it-IT" sz="2000" kern="0" dirty="0" smtClean="0">
                <a:solidFill>
                  <a:srgbClr val="FFFFFF"/>
                </a:solidFill>
              </a:rPr>
            </a:br>
            <a:r>
              <a:rPr lang="it-IT" sz="2000" kern="0" dirty="0" smtClean="0">
                <a:solidFill>
                  <a:srgbClr val="FFFFFF"/>
                </a:solidFill>
              </a:rPr>
              <a:t>35 milioni di euro</a:t>
            </a:r>
            <a:endParaRPr lang="it-IT" sz="2000" kern="0" dirty="0">
              <a:solidFill>
                <a:srgbClr val="FFFFFF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6876256" y="2564011"/>
            <a:ext cx="46038" cy="288925"/>
          </a:xfrm>
          <a:prstGeom prst="downArrow">
            <a:avLst/>
          </a:prstGeom>
          <a:solidFill>
            <a:srgbClr val="9999FF"/>
          </a:solidFill>
          <a:ln w="25400" cap="flat" cmpd="sng" algn="ctr">
            <a:solidFill>
              <a:srgbClr val="99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kern="0">
              <a:solidFill>
                <a:srgbClr val="FFFFFF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6876256" y="3501057"/>
            <a:ext cx="46038" cy="288925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rgbClr val="99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kern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27762" y="4942110"/>
            <a:ext cx="3673102" cy="719138"/>
          </a:xfrm>
          <a:prstGeom prst="rect">
            <a:avLst/>
          </a:prstGeom>
          <a:solidFill>
            <a:srgbClr val="80008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kern="0" dirty="0" smtClean="0">
                <a:solidFill>
                  <a:srgbClr val="FFFFFF"/>
                </a:solidFill>
              </a:rPr>
              <a:t>Nuovi investimenti attivati: </a:t>
            </a:r>
            <a:br>
              <a:rPr lang="it-IT" sz="2000" kern="0" dirty="0" smtClean="0">
                <a:solidFill>
                  <a:srgbClr val="FFFFFF"/>
                </a:solidFill>
              </a:rPr>
            </a:br>
            <a:r>
              <a:rPr lang="it-IT" sz="2000" kern="0" dirty="0" smtClean="0">
                <a:solidFill>
                  <a:srgbClr val="FFFFFF"/>
                </a:solidFill>
              </a:rPr>
              <a:t>39 milioni di euro</a:t>
            </a:r>
            <a:endParaRPr lang="it-IT" sz="2000" kern="0" dirty="0">
              <a:solidFill>
                <a:srgbClr val="FFFFFF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6902226" y="4582070"/>
            <a:ext cx="46038" cy="288925"/>
          </a:xfrm>
          <a:prstGeom prst="downArrow">
            <a:avLst/>
          </a:prstGeom>
          <a:solidFill>
            <a:srgbClr val="FFC000"/>
          </a:solidFill>
          <a:ln w="25400" cap="flat" cmpd="sng" algn="ctr">
            <a:solidFill>
              <a:srgbClr val="99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kern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00113" y="1052413"/>
            <a:ext cx="62641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8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 </a:t>
            </a:r>
            <a:r>
              <a:rPr lang="it-IT" altLang="it-IT" sz="18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risultati del «primo» </a:t>
            </a:r>
            <a:r>
              <a:rPr lang="it-IT" altLang="it-IT" sz="18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Smart&amp;Start - </a:t>
            </a:r>
            <a:r>
              <a:rPr lang="it-IT" sz="1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Focus Campania</a:t>
            </a:r>
            <a:endParaRPr lang="it-IT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/>
            </a:r>
            <a:br>
              <a:rPr lang="it-IT" altLang="it-IT" sz="1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</a:br>
            <a:endParaRPr lang="it-IT" altLang="it-IT" sz="1800" kern="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36" y="113506"/>
            <a:ext cx="3925068" cy="928511"/>
          </a:xfrm>
          <a:prstGeom prst="rect">
            <a:avLst/>
          </a:prstGeom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6589713" y="6192838"/>
            <a:ext cx="215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i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*dato finale al 13/11/2014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100" i="1" dirty="0" smtClean="0">
                <a:solidFill>
                  <a:srgbClr val="808080"/>
                </a:solidFill>
                <a:latin typeface="Calibri" panose="020F0502020204030204" pitchFamily="34" charset="0"/>
              </a:rPr>
              <a:t>**dato finale al 19/2/2015</a:t>
            </a:r>
          </a:p>
        </p:txBody>
      </p:sp>
    </p:spTree>
    <p:extLst>
      <p:ext uri="{BB962C8B-B14F-4D97-AF65-F5344CB8AC3E}">
        <p14:creationId xmlns:p14="http://schemas.microsoft.com/office/powerpoint/2010/main" val="121087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4"/>
          <p:cNvSpPr>
            <a:spLocks noChangeShapeType="1"/>
          </p:cNvSpPr>
          <p:nvPr/>
        </p:nvSpPr>
        <p:spPr bwMode="auto">
          <a:xfrm>
            <a:off x="1331913" y="3043238"/>
            <a:ext cx="741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67544" y="1000757"/>
            <a:ext cx="7921290" cy="576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spcBef>
                <a:spcPct val="15000"/>
              </a:spcBef>
            </a:pPr>
            <a:r>
              <a:rPr lang="it-IT" b="1" dirty="0" smtClean="0">
                <a:solidFill>
                  <a:prstClr val="white"/>
                </a:solidFill>
              </a:rPr>
              <a:t> Le domande presentate*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76375" y="2194986"/>
            <a:ext cx="7200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pc="-10" dirty="0" smtClean="0">
                <a:solidFill>
                  <a:prstClr val="black"/>
                </a:solidFill>
              </a:rPr>
              <a:t> 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27284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66117" y="1700808"/>
            <a:ext cx="7786842" cy="47551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it-IT" dirty="0" smtClean="0">
              <a:solidFill>
                <a:prstClr val="black"/>
              </a:solidFill>
            </a:endParaRPr>
          </a:p>
          <a:p>
            <a:pPr algn="just"/>
            <a:r>
              <a:rPr lang="it-IT" sz="1500" dirty="0" smtClean="0">
                <a:solidFill>
                  <a:prstClr val="black"/>
                </a:solidFill>
              </a:rPr>
              <a:t>Domande presentate: </a:t>
            </a:r>
            <a:r>
              <a:rPr lang="it-IT" sz="1500" b="1" dirty="0" smtClean="0">
                <a:solidFill>
                  <a:prstClr val="black"/>
                </a:solidFill>
              </a:rPr>
              <a:t>1252</a:t>
            </a:r>
          </a:p>
          <a:p>
            <a:pPr algn="just"/>
            <a:endParaRPr lang="it-IT" sz="1500" b="1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sz="1500" dirty="0" smtClean="0">
                <a:solidFill>
                  <a:prstClr val="black"/>
                </a:solidFill>
              </a:rPr>
              <a:t>81%</a:t>
            </a:r>
            <a:r>
              <a:rPr lang="it-IT" sz="1500" b="1" dirty="0" smtClean="0">
                <a:solidFill>
                  <a:prstClr val="black"/>
                </a:solidFill>
              </a:rPr>
              <a:t> </a:t>
            </a:r>
            <a:r>
              <a:rPr lang="it-IT" sz="1500" dirty="0">
                <a:solidFill>
                  <a:prstClr val="black"/>
                </a:solidFill>
              </a:rPr>
              <a:t>sono società </a:t>
            </a:r>
            <a:r>
              <a:rPr lang="it-IT" sz="1500" b="1" dirty="0" smtClean="0">
                <a:solidFill>
                  <a:prstClr val="black"/>
                </a:solidFill>
              </a:rPr>
              <a:t>da </a:t>
            </a:r>
            <a:r>
              <a:rPr lang="it-IT" sz="1500" b="1" dirty="0">
                <a:solidFill>
                  <a:prstClr val="black"/>
                </a:solidFill>
              </a:rPr>
              <a:t>costituire </a:t>
            </a:r>
            <a:endParaRPr lang="it-IT" sz="1500" b="1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sz="1500" dirty="0" smtClean="0">
                <a:solidFill>
                  <a:prstClr val="black"/>
                </a:solidFill>
              </a:rPr>
              <a:t>40,1% sono proposte in </a:t>
            </a:r>
            <a:r>
              <a:rPr lang="it-IT" sz="1500" b="1" dirty="0" smtClean="0">
                <a:solidFill>
                  <a:prstClr val="black"/>
                </a:solidFill>
              </a:rPr>
              <a:t>Campania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sz="1500" dirty="0" smtClean="0">
                <a:solidFill>
                  <a:prstClr val="black"/>
                </a:solidFill>
              </a:rPr>
              <a:t>10,8% sono </a:t>
            </a:r>
            <a:r>
              <a:rPr lang="it-IT" sz="1500" b="1" dirty="0" smtClean="0">
                <a:solidFill>
                  <a:prstClr val="black"/>
                </a:solidFill>
              </a:rPr>
              <a:t>start-up innovative</a:t>
            </a:r>
            <a:endParaRPr lang="it-IT" sz="1500" b="1" dirty="0">
              <a:solidFill>
                <a:prstClr val="black"/>
              </a:solidFill>
            </a:endParaRPr>
          </a:p>
          <a:p>
            <a:pPr algn="just"/>
            <a:endParaRPr lang="it-IT" sz="1500" dirty="0" smtClean="0">
              <a:solidFill>
                <a:prstClr val="black"/>
              </a:solidFill>
            </a:endParaRPr>
          </a:p>
          <a:p>
            <a:pPr algn="just"/>
            <a:endParaRPr lang="it-IT" sz="1500" dirty="0" smtClean="0">
              <a:solidFill>
                <a:prstClr val="black"/>
              </a:solidFill>
            </a:endParaRPr>
          </a:p>
          <a:p>
            <a:pPr algn="just"/>
            <a:endParaRPr lang="it-IT" sz="1500" dirty="0">
              <a:solidFill>
                <a:prstClr val="black"/>
              </a:solidFill>
            </a:endParaRPr>
          </a:p>
          <a:p>
            <a:pPr algn="just"/>
            <a:endParaRPr lang="it-IT" sz="1500" dirty="0" smtClean="0">
              <a:solidFill>
                <a:prstClr val="black"/>
              </a:solidFill>
            </a:endParaRPr>
          </a:p>
          <a:p>
            <a:pPr algn="just"/>
            <a:r>
              <a:rPr lang="it-IT" sz="1500" dirty="0" smtClean="0">
                <a:solidFill>
                  <a:prstClr val="black"/>
                </a:solidFill>
              </a:rPr>
              <a:t> I </a:t>
            </a:r>
            <a:r>
              <a:rPr lang="it-IT" sz="1500" b="1" dirty="0" smtClean="0">
                <a:solidFill>
                  <a:prstClr val="black"/>
                </a:solidFill>
              </a:rPr>
              <a:t>soggetti coinvolti </a:t>
            </a:r>
            <a:r>
              <a:rPr lang="it-IT" sz="1500" dirty="0" smtClean="0">
                <a:solidFill>
                  <a:prstClr val="black"/>
                </a:solidFill>
              </a:rPr>
              <a:t>sono </a:t>
            </a:r>
            <a:r>
              <a:rPr lang="it-IT" sz="1500" b="1" dirty="0" smtClean="0">
                <a:solidFill>
                  <a:prstClr val="black"/>
                </a:solidFill>
              </a:rPr>
              <a:t>3008</a:t>
            </a:r>
            <a:r>
              <a:rPr lang="it-IT" sz="1500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endParaRPr lang="it-IT" sz="1500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sz="1500" dirty="0" smtClean="0">
                <a:solidFill>
                  <a:prstClr val="black"/>
                </a:solidFill>
              </a:rPr>
              <a:t>27% sono donne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sz="1500" dirty="0" smtClean="0">
                <a:solidFill>
                  <a:prstClr val="black"/>
                </a:solidFill>
              </a:rPr>
              <a:t>49% hanno un’età &lt; 36 anni</a:t>
            </a:r>
          </a:p>
          <a:p>
            <a:pPr algn="just"/>
            <a:endParaRPr lang="it-IT" b="1" dirty="0" smtClean="0">
              <a:solidFill>
                <a:prstClr val="black"/>
              </a:solidFill>
            </a:endParaRPr>
          </a:p>
          <a:p>
            <a:pPr algn="just"/>
            <a:r>
              <a:rPr lang="it-IT" sz="1200" b="1" dirty="0" smtClean="0">
                <a:solidFill>
                  <a:prstClr val="black"/>
                </a:solidFill>
              </a:rPr>
              <a:t>	</a:t>
            </a:r>
            <a:r>
              <a:rPr lang="it-IT" b="1" dirty="0" smtClean="0">
                <a:solidFill>
                  <a:prstClr val="black"/>
                </a:solidFill>
              </a:rPr>
              <a:t> </a:t>
            </a:r>
          </a:p>
          <a:p>
            <a:pPr algn="just"/>
            <a:endParaRPr lang="it-IT" b="1" dirty="0" smtClean="0">
              <a:solidFill>
                <a:prstClr val="black"/>
              </a:solidFill>
            </a:endParaRPr>
          </a:p>
          <a:p>
            <a:pPr algn="just"/>
            <a:endParaRPr lang="it-IT" b="1" dirty="0">
              <a:solidFill>
                <a:prstClr val="black"/>
              </a:solidFill>
            </a:endParaRPr>
          </a:p>
          <a:p>
            <a:pPr algn="just"/>
            <a:endParaRPr lang="it-IT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054145"/>
              </p:ext>
            </p:extLst>
          </p:nvPr>
        </p:nvGraphicFramePr>
        <p:xfrm>
          <a:off x="4810892" y="1700808"/>
          <a:ext cx="4160445" cy="240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125398"/>
              </p:ext>
            </p:extLst>
          </p:nvPr>
        </p:nvGraphicFramePr>
        <p:xfrm>
          <a:off x="4788384" y="4238843"/>
          <a:ext cx="44771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5" y="6464369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prstClr val="black"/>
                </a:solidFill>
              </a:rPr>
              <a:t>*dato finale al 13 novembre 2014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8029202" y="3717032"/>
            <a:ext cx="648072" cy="432048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4"/>
          <p:cNvSpPr>
            <a:spLocks noChangeShapeType="1"/>
          </p:cNvSpPr>
          <p:nvPr/>
        </p:nvSpPr>
        <p:spPr bwMode="auto">
          <a:xfrm>
            <a:off x="1331913" y="3043238"/>
            <a:ext cx="741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3568" y="1124546"/>
            <a:ext cx="7957195" cy="576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spcBef>
                <a:spcPct val="15000"/>
              </a:spcBef>
            </a:pPr>
            <a:r>
              <a:rPr lang="it-IT" b="1" dirty="0">
                <a:solidFill>
                  <a:prstClr val="white"/>
                </a:solidFill>
              </a:rPr>
              <a:t> Le iniziative finanziate* </a:t>
            </a:r>
          </a:p>
        </p:txBody>
      </p:sp>
      <p:sp>
        <p:nvSpPr>
          <p:cNvPr id="2" name="Rettangolo 1"/>
          <p:cNvSpPr/>
          <p:nvPr/>
        </p:nvSpPr>
        <p:spPr>
          <a:xfrm>
            <a:off x="827585" y="1883311"/>
            <a:ext cx="7849690" cy="2708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Le nuove startup finanziate sono</a:t>
            </a:r>
            <a:r>
              <a:rPr lang="it-IT" b="1" dirty="0">
                <a:solidFill>
                  <a:prstClr val="black"/>
                </a:solidFill>
              </a:rPr>
              <a:t> 442</a:t>
            </a:r>
            <a:r>
              <a:rPr lang="it-IT" dirty="0">
                <a:solidFill>
                  <a:prstClr val="black"/>
                </a:solidFill>
              </a:rPr>
              <a:t> che attivano </a:t>
            </a:r>
            <a:r>
              <a:rPr lang="it-IT" dirty="0" smtClean="0">
                <a:solidFill>
                  <a:prstClr val="black"/>
                </a:solidFill>
              </a:rPr>
              <a:t>investimenti </a:t>
            </a:r>
            <a:r>
              <a:rPr lang="it-IT" dirty="0">
                <a:solidFill>
                  <a:prstClr val="black"/>
                </a:solidFill>
              </a:rPr>
              <a:t>nei seguenti ambiti: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dirty="0">
                <a:solidFill>
                  <a:prstClr val="black"/>
                </a:solidFill>
              </a:rPr>
              <a:t>economia digitale </a:t>
            </a:r>
            <a:r>
              <a:rPr lang="it-IT" b="1" dirty="0">
                <a:solidFill>
                  <a:prstClr val="black"/>
                </a:solidFill>
              </a:rPr>
              <a:t>53,7 mln€</a:t>
            </a:r>
            <a:r>
              <a:rPr lang="it-IT" dirty="0">
                <a:solidFill>
                  <a:prstClr val="black"/>
                </a:solidFill>
              </a:rPr>
              <a:t>,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dirty="0">
                <a:solidFill>
                  <a:prstClr val="black"/>
                </a:solidFill>
              </a:rPr>
              <a:t>valorizzazione della ricerca </a:t>
            </a:r>
            <a:r>
              <a:rPr lang="it-IT" b="1" dirty="0">
                <a:solidFill>
                  <a:prstClr val="black"/>
                </a:solidFill>
              </a:rPr>
              <a:t>21 mln€</a:t>
            </a:r>
            <a:r>
              <a:rPr lang="it-IT" dirty="0">
                <a:solidFill>
                  <a:prstClr val="black"/>
                </a:solidFill>
              </a:rPr>
              <a:t>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dirty="0">
                <a:solidFill>
                  <a:prstClr val="black"/>
                </a:solidFill>
              </a:rPr>
              <a:t>innovazione di prodotto/servizio </a:t>
            </a:r>
            <a:r>
              <a:rPr lang="it-IT" b="1" dirty="0">
                <a:solidFill>
                  <a:prstClr val="black"/>
                </a:solidFill>
              </a:rPr>
              <a:t>11,5 mln€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L’investimento medio per beneficiario è stato di circa 195 mila euro.</a:t>
            </a:r>
          </a:p>
          <a:p>
            <a:endParaRPr lang="it-IT" sz="800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Sono state concesse agevolazioni per </a:t>
            </a:r>
            <a:r>
              <a:rPr lang="it-IT" b="1" dirty="0" smtClean="0">
                <a:solidFill>
                  <a:prstClr val="black"/>
                </a:solidFill>
              </a:rPr>
              <a:t>75,4 </a:t>
            </a:r>
            <a:r>
              <a:rPr lang="it-IT" b="1" dirty="0">
                <a:solidFill>
                  <a:prstClr val="black"/>
                </a:solidFill>
              </a:rPr>
              <a:t>milioni di euro.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27284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956293" y="5973365"/>
            <a:ext cx="7795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  <a:p>
            <a:pPr algn="just"/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16162" y="6481196"/>
            <a:ext cx="3131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prstClr val="black"/>
                </a:solidFill>
              </a:rPr>
              <a:t>* </a:t>
            </a:r>
            <a:r>
              <a:rPr lang="it-IT" sz="1200" i="1" dirty="0" smtClean="0">
                <a:solidFill>
                  <a:prstClr val="black"/>
                </a:solidFill>
              </a:rPr>
              <a:t>Dato finale al 19.02.2015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41777" y="5243809"/>
            <a:ext cx="464410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La maggior parte delle iniziative attiva investimenti nell’</a:t>
            </a:r>
            <a:r>
              <a:rPr lang="it-IT" sz="1600" b="1" dirty="0">
                <a:solidFill>
                  <a:prstClr val="black"/>
                </a:solidFill>
              </a:rPr>
              <a:t>economia digitale</a:t>
            </a:r>
            <a:r>
              <a:rPr lang="it-IT" sz="160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69826"/>
              </p:ext>
            </p:extLst>
          </p:nvPr>
        </p:nvGraphicFramePr>
        <p:xfrm>
          <a:off x="251520" y="4591745"/>
          <a:ext cx="3745185" cy="214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4"/>
          <p:cNvSpPr>
            <a:spLocks noChangeShapeType="1"/>
          </p:cNvSpPr>
          <p:nvPr/>
        </p:nvSpPr>
        <p:spPr bwMode="auto">
          <a:xfrm>
            <a:off x="1331913" y="3043238"/>
            <a:ext cx="741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99592" y="980728"/>
            <a:ext cx="7741171" cy="5762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spcBef>
                <a:spcPct val="15000"/>
              </a:spcBef>
            </a:pPr>
            <a:r>
              <a:rPr lang="it-IT" b="1" dirty="0">
                <a:solidFill>
                  <a:prstClr val="white"/>
                </a:solidFill>
              </a:rPr>
              <a:t>L</a:t>
            </a:r>
            <a:r>
              <a:rPr lang="it-IT" b="1" dirty="0" smtClean="0">
                <a:solidFill>
                  <a:prstClr val="white"/>
                </a:solidFill>
              </a:rPr>
              <a:t>e iniziative finanziate – i settori</a:t>
            </a:r>
            <a:endParaRPr lang="it-IT" b="1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7284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1700808"/>
            <a:ext cx="7128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Cloud computing, E-commerce e ICT infrastructure, rappresentano </a:t>
            </a:r>
            <a:r>
              <a:rPr lang="it-IT" sz="1600" dirty="0" smtClean="0">
                <a:solidFill>
                  <a:prstClr val="black"/>
                </a:solidFill>
              </a:rPr>
              <a:t>oltre </a:t>
            </a:r>
            <a:r>
              <a:rPr lang="it-IT" sz="1600" dirty="0">
                <a:solidFill>
                  <a:prstClr val="black"/>
                </a:solidFill>
              </a:rPr>
              <a:t>il </a:t>
            </a:r>
            <a:r>
              <a:rPr lang="it-IT" sz="1600" b="1" dirty="0">
                <a:solidFill>
                  <a:prstClr val="black"/>
                </a:solidFill>
              </a:rPr>
              <a:t>50%</a:t>
            </a:r>
            <a:r>
              <a:rPr lang="it-IT" sz="1600" dirty="0">
                <a:solidFill>
                  <a:prstClr val="black"/>
                </a:solidFill>
              </a:rPr>
              <a:t> delle iniziative </a:t>
            </a:r>
            <a:r>
              <a:rPr lang="it-IT" sz="1600" dirty="0" smtClean="0">
                <a:solidFill>
                  <a:prstClr val="black"/>
                </a:solidFill>
              </a:rPr>
              <a:t>finanziate.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1195"/>
            <a:ext cx="7834202" cy="448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4"/>
          <p:cNvSpPr>
            <a:spLocks noChangeShapeType="1"/>
          </p:cNvSpPr>
          <p:nvPr/>
        </p:nvSpPr>
        <p:spPr bwMode="auto">
          <a:xfrm>
            <a:off x="1331913" y="3043238"/>
            <a:ext cx="741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31913" y="2636326"/>
            <a:ext cx="7200900" cy="108070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spcBef>
                <a:spcPct val="15000"/>
              </a:spcBef>
            </a:pPr>
            <a:r>
              <a:rPr lang="it-IT" b="1" dirty="0" smtClean="0">
                <a:solidFill>
                  <a:prstClr val="white"/>
                </a:solidFill>
              </a:rPr>
              <a:t>Le storie di Smart&amp;Start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76375" y="2266994"/>
            <a:ext cx="7200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 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27284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" y="1700808"/>
            <a:ext cx="9079148" cy="477581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82" y="13534"/>
            <a:ext cx="9058422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Il progetto di </a:t>
            </a:r>
            <a:r>
              <a:rPr lang="it-IT" b="1" dirty="0" smtClean="0">
                <a:solidFill>
                  <a:prstClr val="black"/>
                </a:solidFill>
              </a:rPr>
              <a:t>ITALROBOT</a:t>
            </a:r>
            <a:r>
              <a:rPr lang="it-IT" dirty="0" smtClean="0">
                <a:solidFill>
                  <a:prstClr val="black"/>
                </a:solidFill>
              </a:rPr>
              <a:t> di Marcianise (CA) è quello di </a:t>
            </a:r>
            <a:r>
              <a:rPr lang="it-IT" b="1" dirty="0" smtClean="0">
                <a:solidFill>
                  <a:prstClr val="black"/>
                </a:solidFill>
              </a:rPr>
              <a:t>standardizzare </a:t>
            </a:r>
            <a:r>
              <a:rPr lang="it-IT" b="1" dirty="0">
                <a:solidFill>
                  <a:prstClr val="black"/>
                </a:solidFill>
              </a:rPr>
              <a:t>e automatizzare l'assemblaggio di </a:t>
            </a:r>
            <a:r>
              <a:rPr lang="it-IT" b="1" dirty="0" smtClean="0">
                <a:solidFill>
                  <a:prstClr val="black"/>
                </a:solidFill>
              </a:rPr>
              <a:t>alcune tipologie </a:t>
            </a:r>
            <a:r>
              <a:rPr lang="it-IT" b="1" dirty="0">
                <a:solidFill>
                  <a:prstClr val="black"/>
                </a:solidFill>
              </a:rPr>
              <a:t>di quadri elettrici </a:t>
            </a:r>
            <a:r>
              <a:rPr lang="it-IT" dirty="0">
                <a:solidFill>
                  <a:prstClr val="black"/>
                </a:solidFill>
              </a:rPr>
              <a:t>con l’utilizzo di robot. Lo scopo è quello di abbattere i </a:t>
            </a:r>
            <a:r>
              <a:rPr lang="it-IT" dirty="0" smtClean="0">
                <a:solidFill>
                  <a:prstClr val="black"/>
                </a:solidFill>
              </a:rPr>
              <a:t>tempi di </a:t>
            </a:r>
            <a:r>
              <a:rPr lang="it-IT" dirty="0">
                <a:solidFill>
                  <a:prstClr val="black"/>
                </a:solidFill>
              </a:rPr>
              <a:t>realizzazione del sistema di assemblaggio, ridurre le inefficienze tipiche dei </a:t>
            </a:r>
            <a:r>
              <a:rPr lang="it-IT" dirty="0" smtClean="0">
                <a:solidFill>
                  <a:prstClr val="black"/>
                </a:solidFill>
              </a:rPr>
              <a:t>processi artigianali </a:t>
            </a:r>
            <a:r>
              <a:rPr lang="it-IT" dirty="0">
                <a:solidFill>
                  <a:prstClr val="black"/>
                </a:solidFill>
              </a:rPr>
              <a:t>e migliorare gli standard qualitativi del prodotto. Il progetto è il risultato </a:t>
            </a:r>
            <a:r>
              <a:rPr lang="it-IT" dirty="0" smtClean="0">
                <a:solidFill>
                  <a:prstClr val="black"/>
                </a:solidFill>
              </a:rPr>
              <a:t>di una </a:t>
            </a:r>
            <a:r>
              <a:rPr lang="it-IT" dirty="0">
                <a:solidFill>
                  <a:prstClr val="black"/>
                </a:solidFill>
              </a:rPr>
              <a:t>ricerca finanziata dal Ministero dello Sviluppo Economico con il Fondo </a:t>
            </a:r>
            <a:r>
              <a:rPr lang="it-IT" dirty="0" smtClean="0">
                <a:solidFill>
                  <a:prstClr val="black"/>
                </a:solidFill>
              </a:rPr>
              <a:t>per l’Innovazione </a:t>
            </a:r>
            <a:r>
              <a:rPr lang="it-IT" dirty="0">
                <a:solidFill>
                  <a:prstClr val="black"/>
                </a:solidFill>
              </a:rPr>
              <a:t>Tecnologica. </a:t>
            </a:r>
            <a:r>
              <a:rPr lang="it-IT" b="1" dirty="0" smtClean="0">
                <a:solidFill>
                  <a:prstClr val="black"/>
                </a:solidFill>
              </a:rPr>
              <a:t>L’impresa attiva un investimento di circa 1 milione di euro.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586" y="5736158"/>
            <a:ext cx="916592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prstClr val="black"/>
                </a:solidFill>
              </a:rPr>
              <a:t>Gaetano </a:t>
            </a:r>
            <a:r>
              <a:rPr lang="it-IT" sz="1600" dirty="0" err="1" smtClean="0">
                <a:solidFill>
                  <a:prstClr val="black"/>
                </a:solidFill>
              </a:rPr>
              <a:t>Capasso</a:t>
            </a:r>
            <a:r>
              <a:rPr lang="it-IT" sz="1600" dirty="0" smtClean="0">
                <a:solidFill>
                  <a:prstClr val="black"/>
                </a:solidFill>
              </a:rPr>
              <a:t>: </a:t>
            </a:r>
            <a:r>
              <a:rPr lang="it-IT" sz="1600" i="1" dirty="0" smtClean="0">
                <a:solidFill>
                  <a:prstClr val="black"/>
                </a:solidFill>
              </a:rPr>
              <a:t>«Le università campane sfornano ogni anno molti laureati nel settore della robotica, ma quasi tutti poi vanno a lavorare all’estero. Noi vogliamo tenere strette al territorio queste persone di altissima valenza tecnica e costruire in Campania una azienda per attrarre queste competenze e sviluppare un business che ultimatamente è molto richiesto». </a:t>
            </a:r>
            <a:endParaRPr lang="it-IT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" y="726603"/>
            <a:ext cx="9124380" cy="55827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8982" y="13892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prstClr val="black"/>
                </a:solidFill>
              </a:rPr>
              <a:t>HIPPOCRATICA IMAGING, </a:t>
            </a:r>
            <a:r>
              <a:rPr lang="it-IT" sz="1600" dirty="0">
                <a:solidFill>
                  <a:prstClr val="black"/>
                </a:solidFill>
              </a:rPr>
              <a:t>spin off dell’Università di Salerno e della Federico II di </a:t>
            </a:r>
            <a:r>
              <a:rPr lang="it-IT" sz="1600" dirty="0" smtClean="0">
                <a:solidFill>
                  <a:prstClr val="black"/>
                </a:solidFill>
              </a:rPr>
              <a:t>Napoli ha messo a punto </a:t>
            </a:r>
            <a:r>
              <a:rPr lang="it-IT" sz="1600" b="1" dirty="0" smtClean="0">
                <a:solidFill>
                  <a:prstClr val="black"/>
                </a:solidFill>
              </a:rPr>
              <a:t>I3DermoscopyApp</a:t>
            </a:r>
            <a:r>
              <a:rPr lang="it-IT" sz="1600" dirty="0" smtClean="0">
                <a:solidFill>
                  <a:prstClr val="black"/>
                </a:solidFill>
              </a:rPr>
              <a:t> un </a:t>
            </a:r>
            <a:r>
              <a:rPr lang="it-IT" sz="1600" dirty="0">
                <a:solidFill>
                  <a:prstClr val="black"/>
                </a:solidFill>
              </a:rPr>
              <a:t>nuovo </a:t>
            </a:r>
            <a:r>
              <a:rPr lang="it-IT" sz="1600" b="1" dirty="0">
                <a:solidFill>
                  <a:prstClr val="black"/>
                </a:solidFill>
              </a:rPr>
              <a:t>servizio web </a:t>
            </a:r>
            <a:r>
              <a:rPr lang="it-IT" sz="1600" b="1" dirty="0" smtClean="0">
                <a:solidFill>
                  <a:prstClr val="black"/>
                </a:solidFill>
              </a:rPr>
              <a:t>per la diagnosi dei melanomi sospetti</a:t>
            </a:r>
            <a:r>
              <a:rPr lang="it-IT" sz="1600" dirty="0">
                <a:solidFill>
                  <a:prstClr val="black"/>
                </a:solidFill>
              </a:rPr>
              <a:t>.</a:t>
            </a:r>
            <a:r>
              <a:rPr lang="it-IT" sz="1600" dirty="0" smtClean="0">
                <a:solidFill>
                  <a:prstClr val="black"/>
                </a:solidFill>
              </a:rPr>
              <a:t/>
            </a:r>
            <a:br>
              <a:rPr lang="it-IT" sz="1600" dirty="0" smtClean="0">
                <a:solidFill>
                  <a:prstClr val="black"/>
                </a:solidFill>
              </a:rPr>
            </a:br>
            <a:r>
              <a:rPr lang="it-IT" sz="1600" dirty="0" smtClean="0">
                <a:solidFill>
                  <a:prstClr val="black"/>
                </a:solidFill>
              </a:rPr>
              <a:t>L’iniziativa è proposta </a:t>
            </a:r>
            <a:r>
              <a:rPr lang="it-IT" sz="1600" dirty="0">
                <a:solidFill>
                  <a:prstClr val="black"/>
                </a:solidFill>
              </a:rPr>
              <a:t>da </a:t>
            </a:r>
            <a:r>
              <a:rPr lang="it-IT" sz="1600" dirty="0" smtClean="0">
                <a:solidFill>
                  <a:prstClr val="black"/>
                </a:solidFill>
              </a:rPr>
              <a:t>un’esperta </a:t>
            </a:r>
            <a:r>
              <a:rPr lang="it-IT" sz="1600" dirty="0">
                <a:solidFill>
                  <a:prstClr val="black"/>
                </a:solidFill>
              </a:rPr>
              <a:t>dermatologa di livello internazionale, due professori </a:t>
            </a:r>
            <a:r>
              <a:rPr lang="it-IT" sz="1600" dirty="0" smtClean="0">
                <a:solidFill>
                  <a:prstClr val="black"/>
                </a:solidFill>
              </a:rPr>
              <a:t>dell'Università </a:t>
            </a:r>
            <a:r>
              <a:rPr lang="it-IT" sz="1600" dirty="0">
                <a:solidFill>
                  <a:prstClr val="black"/>
                </a:solidFill>
              </a:rPr>
              <a:t>di Salerno e un ingegnere </a:t>
            </a:r>
            <a:r>
              <a:rPr lang="it-IT" sz="1600" dirty="0" smtClean="0">
                <a:solidFill>
                  <a:prstClr val="black"/>
                </a:solidFill>
              </a:rPr>
              <a:t>elettronico, attiva un i</a:t>
            </a:r>
            <a:r>
              <a:rPr lang="it-IT" sz="1600" b="1" dirty="0" smtClean="0">
                <a:solidFill>
                  <a:prstClr val="black"/>
                </a:solidFill>
              </a:rPr>
              <a:t>nvestimento di</a:t>
            </a:r>
            <a:r>
              <a:rPr lang="it-IT" sz="1600" dirty="0" smtClean="0">
                <a:solidFill>
                  <a:prstClr val="black"/>
                </a:solidFill>
              </a:rPr>
              <a:t>  </a:t>
            </a:r>
            <a:r>
              <a:rPr lang="it-IT" sz="1600" b="1" dirty="0" smtClean="0">
                <a:solidFill>
                  <a:prstClr val="black"/>
                </a:solidFill>
              </a:rPr>
              <a:t>580 mila euro. </a:t>
            </a:r>
            <a:endParaRPr lang="it-IT" sz="1600" b="1" dirty="0">
              <a:solidFill>
                <a:prstClr val="black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99048"/>
            <a:ext cx="3086100" cy="762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620" y="6021288"/>
            <a:ext cx="912438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Paolo Sommella, ricercatore ed amministratore della società: “</a:t>
            </a:r>
            <a:r>
              <a:rPr lang="it-IT" sz="1600" i="1" dirty="0">
                <a:solidFill>
                  <a:prstClr val="black"/>
                </a:solidFill>
              </a:rPr>
              <a:t>La responsabilità della diagnosi resta comunque al medico, che, novello Ippocrate dell'era digitale, può avvalersi della piattaforma per migliorare le sue capacità di diagnosi e confrontarsi  direttamente con altri specialisti</a:t>
            </a:r>
            <a:r>
              <a:rPr lang="it-IT" sz="1600" dirty="0">
                <a:solidFill>
                  <a:prstClr val="black"/>
                </a:solidFill>
              </a:rPr>
              <a:t>”.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64" y="2701467"/>
            <a:ext cx="2925535" cy="88104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460748" y="1196975"/>
            <a:ext cx="3543300" cy="360363"/>
          </a:xfrm>
        </p:spPr>
        <p:txBody>
          <a:bodyPr/>
          <a:lstStyle/>
          <a:p>
            <a:pPr eaLnBrk="1" hangingPunct="1"/>
            <a: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Smart&amp;Start Italia</a:t>
            </a:r>
            <a:r>
              <a:rPr lang="it-IT" alt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253172" y="1989527"/>
            <a:ext cx="7272338" cy="276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1pPr>
            <a:lvl2pPr marL="628650" indent="-180975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tabLst>
                <a:tab pos="628650" algn="l"/>
              </a:tabLst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  Per favorire la diffusione di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nuova imprenditorialità legata all’economia digitale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, per sostenere le politiche di trasferimento tecnologico e di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valorizzazione dei risultati del sistema della ricerca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e per stimolare il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rientro dei «cervelli» dall’estero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, il Ministero dello Sviluppo Economico ha emanato un </a:t>
            </a:r>
            <a:r>
              <a:rPr lang="it-IT" sz="1500" dirty="0" smtClean="0">
                <a:solidFill>
                  <a:srgbClr val="FF3399"/>
                </a:solidFill>
                <a:latin typeface="Calibri" panose="020F0502020204030204" pitchFamily="34" charset="0"/>
              </a:rPr>
              <a:t>nuovo decreto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(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hlinkClick r:id="rId3"/>
              </a:rPr>
              <a:t>DM 24 settembre 2014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), che riordina il regime di aiuto per le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start-up innovative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estendendo le agevolazioni a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tutto il territorio nazionale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. </a:t>
            </a:r>
            <a:b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</a:b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</a:b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Dal 16 febbraio 2015 è aperta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la piattaforma online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attraverso la quale si possono inviare i business </a:t>
            </a:r>
            <a:r>
              <a:rPr lang="it-IT" sz="15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plan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smartstart.invitalia.it</a:t>
            </a:r>
            <a:endParaRPr lang="it-IT" altLang="it-IT" sz="1500" b="1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48279"/>
            <a:ext cx="9135751" cy="59730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" y="4791075"/>
            <a:ext cx="2219325" cy="206692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223449" y="5949280"/>
            <a:ext cx="691246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L’AD Antonio </a:t>
            </a:r>
            <a:r>
              <a:rPr lang="it-IT" dirty="0" err="1" smtClean="0">
                <a:solidFill>
                  <a:prstClr val="black"/>
                </a:solidFill>
              </a:rPr>
              <a:t>Caraviello</a:t>
            </a:r>
            <a:r>
              <a:rPr lang="it-IT" dirty="0" smtClean="0">
                <a:solidFill>
                  <a:prstClr val="black"/>
                </a:solidFill>
              </a:rPr>
              <a:t> (27 anni): </a:t>
            </a:r>
            <a:r>
              <a:rPr lang="it-IT" i="1" dirty="0">
                <a:solidFill>
                  <a:prstClr val="black"/>
                </a:solidFill>
              </a:rPr>
              <a:t>“Non mi piaceva lavorare seguendo degli automatismi, volevo riaccendere la spinta motivazionale, ricominciare a usare il cervello</a:t>
            </a:r>
            <a:r>
              <a:rPr lang="it-IT" i="1" dirty="0" smtClean="0">
                <a:solidFill>
                  <a:prstClr val="black"/>
                </a:solidFill>
              </a:rPr>
              <a:t>”</a:t>
            </a:r>
            <a:endParaRPr lang="it-IT" i="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24" y="-27384"/>
            <a:ext cx="9139876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SOPHIA HIGH TECH </a:t>
            </a:r>
            <a:r>
              <a:rPr lang="it-IT" dirty="0" smtClean="0">
                <a:solidFill>
                  <a:prstClr val="black"/>
                </a:solidFill>
              </a:rPr>
              <a:t>è una </a:t>
            </a:r>
            <a:r>
              <a:rPr lang="it-IT" dirty="0">
                <a:solidFill>
                  <a:prstClr val="black"/>
                </a:solidFill>
              </a:rPr>
              <a:t>startup </a:t>
            </a:r>
            <a:r>
              <a:rPr lang="it-IT" dirty="0" smtClean="0">
                <a:solidFill>
                  <a:prstClr val="black"/>
                </a:solidFill>
              </a:rPr>
              <a:t>innovativa, nata nel </a:t>
            </a:r>
            <a:r>
              <a:rPr lang="it-IT" dirty="0">
                <a:solidFill>
                  <a:prstClr val="black"/>
                </a:solidFill>
              </a:rPr>
              <a:t>luglio </a:t>
            </a:r>
            <a:r>
              <a:rPr lang="it-IT" dirty="0" smtClean="0">
                <a:solidFill>
                  <a:prstClr val="black"/>
                </a:solidFill>
              </a:rPr>
              <a:t>2013, per progettare, produrre e commercializzare attrezzature da </a:t>
            </a:r>
            <a:r>
              <a:rPr lang="it-IT" dirty="0">
                <a:solidFill>
                  <a:prstClr val="black"/>
                </a:solidFill>
              </a:rPr>
              <a:t>laboratorio per </a:t>
            </a:r>
            <a:r>
              <a:rPr lang="it-IT" b="1" dirty="0" smtClean="0">
                <a:solidFill>
                  <a:prstClr val="black"/>
                </a:solidFill>
              </a:rPr>
              <a:t>test su </a:t>
            </a:r>
            <a:r>
              <a:rPr lang="it-IT" b="1" dirty="0">
                <a:solidFill>
                  <a:prstClr val="black"/>
                </a:solidFill>
              </a:rPr>
              <a:t>materiali </a:t>
            </a:r>
            <a:r>
              <a:rPr lang="it-IT" b="1" dirty="0" smtClean="0">
                <a:solidFill>
                  <a:prstClr val="black"/>
                </a:solidFill>
              </a:rPr>
              <a:t>innovativi </a:t>
            </a:r>
            <a:r>
              <a:rPr lang="it-IT" dirty="0" smtClean="0">
                <a:solidFill>
                  <a:prstClr val="black"/>
                </a:solidFill>
              </a:rPr>
              <a:t>(«stress test») </a:t>
            </a:r>
            <a:r>
              <a:rPr lang="it-IT" dirty="0">
                <a:solidFill>
                  <a:prstClr val="black"/>
                </a:solidFill>
              </a:rPr>
              <a:t>nei </a:t>
            </a:r>
            <a:r>
              <a:rPr lang="it-IT" dirty="0" smtClean="0">
                <a:solidFill>
                  <a:prstClr val="black"/>
                </a:solidFill>
              </a:rPr>
              <a:t>settori aereonautico, aereospaziale, automobilistico, ferroviario e </a:t>
            </a:r>
            <a:r>
              <a:rPr lang="it-IT" dirty="0">
                <a:solidFill>
                  <a:prstClr val="black"/>
                </a:solidFill>
              </a:rPr>
              <a:t>navale</a:t>
            </a:r>
            <a:r>
              <a:rPr lang="it-IT" dirty="0" smtClean="0">
                <a:solidFill>
                  <a:prstClr val="black"/>
                </a:solidFill>
              </a:rPr>
              <a:t>. </a:t>
            </a:r>
            <a:r>
              <a:rPr lang="it-IT" b="1" dirty="0" smtClean="0">
                <a:solidFill>
                  <a:prstClr val="black"/>
                </a:solidFill>
              </a:rPr>
              <a:t>La società attiva un investimento di 113 mila euro</a:t>
            </a:r>
            <a:r>
              <a:rPr lang="it-IT" dirty="0" smtClean="0">
                <a:solidFill>
                  <a:prstClr val="black"/>
                </a:solidFill>
              </a:rPr>
              <a:t>. </a:t>
            </a:r>
          </a:p>
          <a:p>
            <a:r>
              <a:rPr lang="it-IT" sz="1600" dirty="0" smtClean="0">
                <a:solidFill>
                  <a:prstClr val="black"/>
                </a:solidFill>
              </a:rPr>
              <a:t>I soci sono 5 professori </a:t>
            </a:r>
            <a:r>
              <a:rPr lang="it-IT" sz="1600" dirty="0">
                <a:solidFill>
                  <a:prstClr val="black"/>
                </a:solidFill>
              </a:rPr>
              <a:t>universitari e dottori di ricerca presso </a:t>
            </a:r>
            <a:r>
              <a:rPr lang="it-IT" sz="1600" dirty="0" smtClean="0">
                <a:solidFill>
                  <a:prstClr val="black"/>
                </a:solidFill>
              </a:rPr>
              <a:t>l’Università </a:t>
            </a:r>
            <a:r>
              <a:rPr lang="it-IT" sz="1600" dirty="0">
                <a:solidFill>
                  <a:prstClr val="black"/>
                </a:solidFill>
              </a:rPr>
              <a:t>degli Studi di Napoli Federico II</a:t>
            </a:r>
            <a:r>
              <a:rPr lang="it-IT" sz="1600" dirty="0" smtClean="0">
                <a:solidFill>
                  <a:prstClr val="black"/>
                </a:solidFill>
              </a:rPr>
              <a:t>.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690E-8019-4C7A-A270-2236E6BCFF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684213" y="2060575"/>
            <a:ext cx="7848600" cy="322103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000" smtClean="0">
              <a:solidFill>
                <a:srgbClr val="000000"/>
              </a:solidFill>
            </a:endParaRPr>
          </a:p>
        </p:txBody>
      </p:sp>
      <p:sp>
        <p:nvSpPr>
          <p:cNvPr id="103427" name="CasellaDiTesto 2"/>
          <p:cNvSpPr txBox="1">
            <a:spLocks noChangeArrowheads="1"/>
          </p:cNvSpPr>
          <p:nvPr/>
        </p:nvSpPr>
        <p:spPr bwMode="auto">
          <a:xfrm>
            <a:off x="1116013" y="2636838"/>
            <a:ext cx="5184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 smtClean="0">
                <a:solidFill>
                  <a:srgbClr val="595959"/>
                </a:solidFill>
                <a:latin typeface="Calibri" pitchFamily="34" charset="0"/>
                <a:hlinkClick r:id="rId2"/>
              </a:rPr>
              <a:t>www.invitalia.it</a:t>
            </a:r>
            <a:r>
              <a:rPr lang="it-IT" altLang="it-IT" sz="1800" dirty="0" smtClean="0">
                <a:solidFill>
                  <a:srgbClr val="595959"/>
                </a:solidFill>
                <a:latin typeface="Calibri" pitchFamily="34" charset="0"/>
              </a:rPr>
              <a:t> – Sviluppo imprenditoriale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www.smartstart.invitalia.it</a:t>
            </a:r>
            <a:endParaRPr lang="it-IT" altLang="it-IT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 smtClean="0">
                <a:solidFill>
                  <a:srgbClr val="C00000"/>
                </a:solidFill>
                <a:latin typeface="Calibri" pitchFamily="34" charset="0"/>
              </a:rPr>
              <a:t>848.886886</a:t>
            </a:r>
            <a:r>
              <a:rPr lang="it-IT" altLang="it-IT" sz="1800" dirty="0" smtClean="0">
                <a:solidFill>
                  <a:srgbClr val="FF3399"/>
                </a:solidFill>
                <a:latin typeface="Calibri" pitchFamily="34" charset="0"/>
              </a:rPr>
              <a:t> </a:t>
            </a:r>
            <a:r>
              <a:rPr lang="it-IT" altLang="it-IT" sz="18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03428" name="CasellaDiTesto 3"/>
          <p:cNvSpPr txBox="1">
            <a:spLocks noChangeArrowheads="1"/>
          </p:cNvSpPr>
          <p:nvPr/>
        </p:nvSpPr>
        <p:spPr bwMode="auto">
          <a:xfrm>
            <a:off x="1187450" y="1196975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smtClean="0">
                <a:solidFill>
                  <a:srgbClr val="595959"/>
                </a:solidFill>
                <a:latin typeface="Calibri" pitchFamily="34" charset="0"/>
              </a:rPr>
              <a:t>Tutte le info sugli incentivi di Invitalia per le imprese innovative:  </a:t>
            </a:r>
          </a:p>
        </p:txBody>
      </p:sp>
    </p:spTree>
    <p:extLst>
      <p:ext uri="{BB962C8B-B14F-4D97-AF65-F5344CB8AC3E}">
        <p14:creationId xmlns:p14="http://schemas.microsoft.com/office/powerpoint/2010/main" val="7327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39752" y="11967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Smart&amp;Start Italia: sostegno alle start-up innovative </a:t>
            </a:r>
            <a:endParaRPr lang="it-IT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99592" y="1942961"/>
            <a:ext cx="1296144" cy="156966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Obiettivo</a:t>
            </a:r>
          </a:p>
          <a:p>
            <a:endParaRPr lang="it-IT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23863" y="1932893"/>
            <a:ext cx="626469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Sostenere la nascita e la crescita delle </a:t>
            </a:r>
            <a:r>
              <a:rPr lang="it-IT" altLang="it-IT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start-up innovative</a:t>
            </a:r>
            <a:r>
              <a:rPr lang="it-IT" altLang="it-IT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per:</a:t>
            </a:r>
          </a:p>
          <a:p>
            <a:endParaRPr lang="it-IT" altLang="it-IT" sz="14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ü"/>
            </a:pPr>
            <a:r>
              <a:rPr lang="it-IT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contribuire allo sviluppo di una nuova cultura imprenditoriale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ü"/>
            </a:pPr>
            <a:r>
              <a:rPr lang="it-IT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sostenere il trasferimento tecnologico e la valorizzazione dei risultati della ricerca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ü"/>
            </a:pPr>
            <a:r>
              <a:rPr lang="it-IT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promuovere la diffusione di imprese che operano nel digitale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ü"/>
            </a:pPr>
            <a:r>
              <a:rPr lang="it-IT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favorire il rientro dei ricercatori italiani dall’estero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3618890"/>
            <a:ext cx="1296144" cy="132343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it-IT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Chi</a:t>
            </a:r>
          </a:p>
          <a:p>
            <a:pPr algn="ctr"/>
            <a:endParaRPr lang="it-IT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3618890"/>
            <a:ext cx="626469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  <a:r>
              <a:rPr lang="it-IT" altLang="it-IT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start-up </a:t>
            </a:r>
            <a:r>
              <a:rPr lang="it-IT" altLang="it-IT" sz="1400" b="1" dirty="0">
                <a:solidFill>
                  <a:prstClr val="black"/>
                </a:solidFill>
                <a:cs typeface="Arial" panose="020B0604020202020204" pitchFamily="34" charset="0"/>
              </a:rPr>
              <a:t>innovative</a:t>
            </a:r>
            <a:r>
              <a:rPr lang="it-IT" altLang="it-IT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”: società che rispetta i requisiti dell’art.25 DL 179/2012, iscritta nella sezione speciale del Registro delle Imprese </a:t>
            </a:r>
            <a:r>
              <a:rPr lang="it-IT" altLang="it-IT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startup.registroimprese.it </a:t>
            </a:r>
            <a:br>
              <a:rPr lang="it-IT" altLang="it-IT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it-IT" altLang="it-IT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costituita da non più di 48 mesi. </a:t>
            </a:r>
          </a:p>
          <a:p>
            <a:pPr marL="285750" indent="-285750">
              <a:spcBef>
                <a:spcPts val="1200"/>
              </a:spcBef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persone </a:t>
            </a:r>
            <a:r>
              <a:rPr lang="it-IT" altLang="it-IT" sz="1400" b="1" dirty="0">
                <a:solidFill>
                  <a:prstClr val="black"/>
                </a:solidFill>
                <a:cs typeface="Arial" panose="020B0604020202020204" pitchFamily="34" charset="0"/>
              </a:rPr>
              <a:t>fisiche:</a:t>
            </a:r>
            <a:endParaRPr lang="it-IT" alt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3538">
              <a:buClr>
                <a:srgbClr val="FF3399"/>
              </a:buClr>
              <a:buFontTx/>
              <a:buChar char="•"/>
              <a:defRPr/>
            </a:pPr>
            <a:r>
              <a:rPr lang="it-IT" alt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che intendono costituire una </a:t>
            </a:r>
            <a:r>
              <a:rPr lang="it-IT" altLang="it-IT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«start </a:t>
            </a:r>
            <a:r>
              <a:rPr lang="it-IT" alt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up </a:t>
            </a:r>
            <a:r>
              <a:rPr lang="it-IT" altLang="it-IT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innovativa»</a:t>
            </a:r>
            <a:endParaRPr lang="it-IT" alt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3538">
              <a:buClr>
                <a:srgbClr val="FF3399"/>
              </a:buClr>
              <a:buFontTx/>
              <a:buChar char="•"/>
              <a:defRPr/>
            </a:pPr>
            <a:r>
              <a:rPr lang="it-IT" alt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anche residenti all’estero o di nazionalità </a:t>
            </a:r>
            <a:r>
              <a:rPr lang="it-IT" altLang="it-IT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straniera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5373216"/>
            <a:ext cx="1296144" cy="338554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Dove</a:t>
            </a:r>
            <a:endParaRPr lang="it-IT" sz="1600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5410552"/>
            <a:ext cx="62646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Tutta Italia</a:t>
            </a: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04798" y="5807522"/>
            <a:ext cx="1296144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Dotazione finanziaria</a:t>
            </a:r>
          </a:p>
          <a:p>
            <a:pPr algn="ctr"/>
            <a:endParaRPr lang="it-IT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39752" y="5792688"/>
            <a:ext cx="626469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 milioni di euro circa</a:t>
            </a:r>
          </a:p>
          <a:p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258888" y="2133600"/>
            <a:ext cx="7345362" cy="378565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37424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SzPct val="80000"/>
              <a:buFont typeface="Wingdings" pitchFamily="2" charset="2"/>
              <a:buChar char="§"/>
              <a:defRPr sz="1400">
                <a:solidFill>
                  <a:srgbClr val="37424A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000" smtClean="0">
              <a:solidFill>
                <a:srgbClr val="000000"/>
              </a:solidFill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403350" y="2133600"/>
            <a:ext cx="72723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Società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 capitali</a:t>
            </a:r>
          </a:p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Costituita da non più di 48 mesi</a:t>
            </a:r>
          </a:p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 sede in Italia</a:t>
            </a:r>
          </a:p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Valore della produzione non superiore a € 5 milioni</a:t>
            </a:r>
          </a:p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Non distribuisce utili</a:t>
            </a:r>
          </a:p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Oggetto sociale prevalente: sviluppo, produzione o commercializzazione di prodotti o servizi innovativi ad elevato valore tecnologico</a:t>
            </a:r>
          </a:p>
          <a:p>
            <a:pPr marL="285750" indent="-285750">
              <a:spcBef>
                <a:spcPts val="600"/>
              </a:spcBef>
              <a:buClr>
                <a:srgbClr val="FF3399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Possiede almeno uno dei seguenti requisiti:</a:t>
            </a:r>
          </a:p>
          <a:p>
            <a:pPr marL="742950" lvl="1" indent="-285750">
              <a:spcBef>
                <a:spcPts val="600"/>
              </a:spcBef>
              <a:buClr>
                <a:srgbClr val="FF3399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Spese in ricerca e sviluppo pari almeno al 15% del maggiore valore tra costo e valore della produzione</a:t>
            </a:r>
          </a:p>
          <a:p>
            <a:pPr marL="742950" lvl="1" indent="-285750">
              <a:spcBef>
                <a:spcPts val="600"/>
              </a:spcBef>
              <a:buClr>
                <a:srgbClr val="FF3399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Almeno 1/3 del personale con esperienza pluriennale di ricerca o dottorato (o in alternativa i 2/3 del personale in possesso di laurea magistrale)</a:t>
            </a:r>
          </a:p>
          <a:p>
            <a:pPr marL="742950" lvl="1" indent="-285750">
              <a:spcBef>
                <a:spcPts val="600"/>
              </a:spcBef>
              <a:buClr>
                <a:srgbClr val="FF3399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Titolare di almeno una privativa industriale (brevetto, licenze, </a:t>
            </a:r>
            <a:r>
              <a:rPr lang="it-IT" alt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sw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ecc.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endParaRPr lang="it-IT" altLang="it-IT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6628" name="Titolo 1"/>
          <p:cNvSpPr>
            <a:spLocks noGrp="1"/>
          </p:cNvSpPr>
          <p:nvPr>
            <p:ph type="title"/>
          </p:nvPr>
        </p:nvSpPr>
        <p:spPr>
          <a:xfrm>
            <a:off x="1403350" y="1042017"/>
            <a:ext cx="5779702" cy="936104"/>
          </a:xfrm>
        </p:spPr>
        <p:txBody>
          <a:bodyPr/>
          <a:lstStyle/>
          <a:p>
            <a:pPr algn="l"/>
            <a: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Requisiti principali per </a:t>
            </a: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la qualifica di s</a:t>
            </a:r>
            <a: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tart-up </a:t>
            </a: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i</a:t>
            </a:r>
            <a: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nnovativa </a:t>
            </a:r>
            <a:b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</a:br>
            <a:r>
              <a:rPr lang="it-IT" alt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(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panose="020B0604020202020204" pitchFamily="34" charset="0"/>
              </a:rPr>
              <a:t>art. 25 del D.L. 179/2012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)</a:t>
            </a: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/>
            </a:r>
            <a:b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</a:br>
            <a:endParaRPr lang="it-IT" altLang="it-IT" sz="18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58888" y="6087603"/>
            <a:ext cx="734536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tutti i requisiti su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startup.registroimprese.it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439887" y="1628800"/>
            <a:ext cx="7272338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7" indent="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Progetti di sviluppo imprenditoriale con un </a:t>
            </a: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programma di spesa 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importo compreso tra </a:t>
            </a: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100.000 e 1,5 milioni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di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euro:</a:t>
            </a:r>
            <a:endParaRPr lang="it-IT" altLang="it-IT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caratterizzati da </a:t>
            </a: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forte </a:t>
            </a: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contenuto tecnologico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innovativo</a:t>
            </a:r>
            <a:endParaRPr lang="it-IT" altLang="it-IT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mirati allo sviluppo di prodotti, servizi e soluzioni nel campo </a:t>
            </a: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dell’economia digitale </a:t>
            </a:r>
            <a:endParaRPr lang="it-IT" altLang="it-IT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fontAlgn="base"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esi alla </a:t>
            </a: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valorizzazione dei risultati della ricerca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pubblica e privata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it-IT" altLang="it-IT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spin off da ricerca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  <a:endParaRPr lang="it-IT" altLang="it-IT" sz="15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itolo 1"/>
          <p:cNvSpPr>
            <a:spLocks noGrp="1"/>
          </p:cNvSpPr>
          <p:nvPr>
            <p:ph type="title"/>
          </p:nvPr>
        </p:nvSpPr>
        <p:spPr>
          <a:xfrm>
            <a:off x="1043608" y="1052414"/>
            <a:ext cx="3975100" cy="360362"/>
          </a:xfrm>
        </p:spPr>
        <p:txBody>
          <a:bodyPr/>
          <a:lstStyle/>
          <a:p>
            <a: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Smart&amp;Start </a:t>
            </a: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talia: cosa puoi fare</a:t>
            </a:r>
            <a:b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endParaRPr lang="it-IT" altLang="it-IT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03648" y="4652729"/>
            <a:ext cx="1823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Cosa non puoi fare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76125" y="5085184"/>
            <a:ext cx="7272339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Produzione primaria di prodotti agricoli, settore carboniero, sostegno all’export</a:t>
            </a: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Ø"/>
              <a:defRPr/>
            </a:pPr>
            <a:endParaRPr lang="it-IT" altLang="it-IT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alt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Iniziative imprenditoriali realizzate da soci controllanti imprese che abbiano cessato nei 12 mesi precedenti la domanda un’attività analoga a quella oggetto della domanda</a:t>
            </a:r>
          </a:p>
        </p:txBody>
      </p:sp>
    </p:spTree>
    <p:extLst>
      <p:ext uri="{BB962C8B-B14F-4D97-AF65-F5344CB8AC3E}">
        <p14:creationId xmlns:p14="http://schemas.microsoft.com/office/powerpoint/2010/main" val="25101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439887" y="1988840"/>
            <a:ext cx="6660505" cy="3618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7" indent="0" fontAlgn="base">
              <a:lnSpc>
                <a:spcPts val="2500"/>
              </a:lnSpc>
              <a:spcAft>
                <a:spcPct val="0"/>
              </a:spcAft>
              <a:defRPr/>
            </a:pP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Spese per </a:t>
            </a:r>
            <a:r>
              <a:rPr lang="it-IT" alt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gli </a:t>
            </a: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investimenti:</a:t>
            </a:r>
            <a:b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</a:b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impianti </a:t>
            </a:r>
            <a:r>
              <a:rPr lang="it-IT" alt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tecnologici comprese le spese di progettazione e sviluppo; macchinari e attrezzature tecnologiche (nuovi di fabbrica); componenti HW e SW; brevetti e licenze, know-how, conoscenze tecniche non 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brevettate, soluzioni architetturali informatiche, consulenze specialistiche tecnologiche.</a:t>
            </a:r>
          </a:p>
          <a:p>
            <a:pPr marL="1587" indent="0" fontAlgn="base">
              <a:lnSpc>
                <a:spcPts val="2500"/>
              </a:lnSpc>
              <a:spcAft>
                <a:spcPct val="0"/>
              </a:spcAft>
              <a:defRPr/>
            </a:pPr>
            <a:endParaRPr lang="it-IT" altLang="it-IT" sz="15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1587" indent="0" fontAlgn="base">
              <a:lnSpc>
                <a:spcPts val="2500"/>
              </a:lnSpc>
              <a:spcAft>
                <a:spcPct val="0"/>
              </a:spcAft>
              <a:defRPr/>
            </a:pP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Costi per </a:t>
            </a:r>
            <a:r>
              <a:rPr lang="it-IT" alt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la gestione</a:t>
            </a: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:</a:t>
            </a:r>
            <a:endParaRPr lang="it-IT" altLang="it-IT" sz="15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1587" indent="0" fontAlgn="base">
              <a:lnSpc>
                <a:spcPts val="2500"/>
              </a:lnSpc>
              <a:spcAft>
                <a:spcPct val="0"/>
              </a:spcAft>
              <a:defRPr/>
            </a:pPr>
            <a:r>
              <a:rPr lang="it-IT" alt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personale dipendente e 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collaboratori; </a:t>
            </a:r>
            <a:r>
              <a:rPr lang="it-IT" alt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licenze e diritti per titoli di proprietà industriale; servizi di accelerazione; canoni di leasing; interessi su finanziamenti esterni, quote di ammortamento di impianti macchinari e attrezzature tecnologiche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.</a:t>
            </a:r>
            <a:endParaRPr lang="it-IT" altLang="it-IT" sz="15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itolo 1"/>
          <p:cNvSpPr>
            <a:spLocks noGrp="1"/>
          </p:cNvSpPr>
          <p:nvPr>
            <p:ph type="title"/>
          </p:nvPr>
        </p:nvSpPr>
        <p:spPr>
          <a:xfrm>
            <a:off x="1389063" y="1125538"/>
            <a:ext cx="3975100" cy="360362"/>
          </a:xfrm>
        </p:spPr>
        <p:txBody>
          <a:bodyPr/>
          <a:lstStyle/>
          <a:p>
            <a: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Smart&amp;Start Italia: cosa finanzia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51720" y="1650286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>
                <a:solidFill>
                  <a:srgbClr val="FF3399"/>
                </a:solidFill>
                <a:latin typeface="Calibri" panose="020F0502020204030204" pitchFamily="34" charset="0"/>
              </a:rPr>
              <a:t>Spese per investimenti + spese di gestione (per primi 2 anni) </a:t>
            </a:r>
          </a:p>
        </p:txBody>
      </p:sp>
    </p:spTree>
    <p:extLst>
      <p:ext uri="{BB962C8B-B14F-4D97-AF65-F5344CB8AC3E}">
        <p14:creationId xmlns:p14="http://schemas.microsoft.com/office/powerpoint/2010/main" val="21796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365" y="1123950"/>
            <a:ext cx="5113883" cy="360363"/>
          </a:xfrm>
        </p:spPr>
        <p:txBody>
          <a:bodyPr/>
          <a:lstStyle/>
          <a:p>
            <a:pPr eaLnBrk="1" hangingPunct="1"/>
            <a: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Smart&amp;Start Italia: le agevolazioni 1/2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404119" y="1844824"/>
            <a:ext cx="6912297" cy="3247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7800" lvl="1" algn="just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Il finanziamento copre </a:t>
            </a:r>
            <a:r>
              <a:rPr lang="it-IT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fino al</a:t>
            </a:r>
            <a:r>
              <a:rPr lang="it-IT" sz="1500" dirty="0">
                <a:solidFill>
                  <a:srgbClr val="FF3399"/>
                </a:solidFill>
                <a:latin typeface="Calibri" panose="020F0502020204030204" pitchFamily="34" charset="0"/>
              </a:rPr>
              <a:t> </a:t>
            </a:r>
            <a:r>
              <a:rPr lang="it-IT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70%</a:t>
            </a:r>
            <a:r>
              <a:rPr lang="it-IT" sz="1500" dirty="0">
                <a:solidFill>
                  <a:srgbClr val="FF3399"/>
                </a:solidFill>
                <a:latin typeface="Calibri" panose="020F0502020204030204" pitchFamily="34" charset="0"/>
              </a:rPr>
              <a:t>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delle spese ammissibili (</a:t>
            </a:r>
            <a:r>
              <a:rPr lang="it-IT" sz="15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max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€1.050.000)</a:t>
            </a:r>
          </a:p>
          <a:p>
            <a:pPr marL="177800" lvl="1" algn="just" fontAlgn="base">
              <a:spcBef>
                <a:spcPts val="600"/>
              </a:spcBef>
              <a:spcAft>
                <a:spcPct val="0"/>
              </a:spcAft>
              <a:defRPr/>
            </a:pPr>
            <a:endParaRPr lang="it-IT" sz="15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177800" lvl="1" algn="just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Il </a:t>
            </a: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finanziamento copre </a:t>
            </a:r>
            <a:r>
              <a:rPr lang="it-IT" sz="1500" b="1" dirty="0">
                <a:solidFill>
                  <a:srgbClr val="FF3399"/>
                </a:solidFill>
                <a:latin typeface="Calibri" panose="020F0502020204030204" pitchFamily="34" charset="0"/>
              </a:rPr>
              <a:t>fino all’80%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delle spese ammissibili (</a:t>
            </a:r>
            <a:r>
              <a:rPr lang="it-IT" sz="15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max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€1.200.000) s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e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la start up ha una </a:t>
            </a: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compagine interamente costituita da giovani o donne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 o se tra i soci è presente un </a:t>
            </a: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dottore di ricerca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impegnato stabilmente all’estero da almeno 3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anni.</a:t>
            </a:r>
          </a:p>
          <a:p>
            <a:pPr marL="177800" lvl="1" algn="just" fontAlgn="base">
              <a:spcBef>
                <a:spcPts val="600"/>
              </a:spcBef>
              <a:spcAft>
                <a:spcPct val="0"/>
              </a:spcAft>
              <a:defRPr/>
            </a:pPr>
            <a:endParaRPr lang="it-IT" sz="1500" dirty="0" smtClean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177800" lvl="1" algn="just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Il finanziamento è:</a:t>
            </a:r>
          </a:p>
          <a:p>
            <a:pPr marL="463550" lvl="1" indent="-285750" algn="just" fontAlgn="base"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 tasso zero</a:t>
            </a:r>
          </a:p>
          <a:p>
            <a:pPr marL="463550" lvl="1" indent="-285750" algn="just" fontAlgn="base"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della durata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massima di </a:t>
            </a: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8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anni</a:t>
            </a:r>
            <a:endParaRPr lang="it-IT" sz="15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463550" lvl="1" indent="-285750" algn="just" fontAlgn="base"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va 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restituito dopo 12 </a:t>
            </a: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mesi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 partire dall’ultima quota di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erogazione ricevuta</a:t>
            </a:r>
            <a:endParaRPr lang="it-IT" sz="15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  <a:p>
            <a:pPr marL="463550" lvl="1" indent="-285750" algn="just" fontAlgn="base"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ü"/>
              <a:defRPr/>
            </a:pP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non è assistito da </a:t>
            </a: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forme di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garanzia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olo 1"/>
          <p:cNvSpPr>
            <a:spLocks noGrp="1"/>
          </p:cNvSpPr>
          <p:nvPr>
            <p:ph type="title"/>
          </p:nvPr>
        </p:nvSpPr>
        <p:spPr>
          <a:xfrm>
            <a:off x="1475656" y="1042017"/>
            <a:ext cx="4680371" cy="360362"/>
          </a:xfrm>
        </p:spPr>
        <p:txBody>
          <a:bodyPr/>
          <a:lstStyle/>
          <a:p>
            <a: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Smart&amp;Start Italia: le agevolazioni 2/2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1916832"/>
            <a:ext cx="6984776" cy="324036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lvl="1" indent="0">
              <a:lnSpc>
                <a:spcPts val="26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 start-up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localizzate </a:t>
            </a:r>
            <a:r>
              <a:rPr lang="it-IT" sz="1500" dirty="0">
                <a:solidFill>
                  <a:srgbClr val="FF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Basilicata, Calabria, Campania, Puglia, Sardegna, Sicilia e nel territorio del Cratere Sismico Aquilano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restituiscono solo l’80%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mutuo agevolato </a:t>
            </a:r>
            <a:r>
              <a:rPr 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ricevuto e di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fatto godono di una componente a </a:t>
            </a: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 perduto del 20%.</a:t>
            </a:r>
            <a:endParaRPr lang="it-IT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ts val="26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it-IT" altLang="it-IT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lnSpc>
                <a:spcPts val="26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</a:t>
            </a: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start-up </a:t>
            </a: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costituite da </a:t>
            </a: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meno di </a:t>
            </a:r>
            <a:r>
              <a:rPr lang="it-IT" alt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12 </a:t>
            </a: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mesi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godono anche di </a:t>
            </a:r>
            <a:r>
              <a:rPr lang="it-IT" altLang="it-IT" sz="1500" b="1" dirty="0" smtClean="0">
                <a:solidFill>
                  <a:srgbClr val="FF3399"/>
                </a:solidFill>
                <a:latin typeface="Calibri" panose="020F0502020204030204" pitchFamily="34" charset="0"/>
              </a:rPr>
              <a:t>servizi di tutoring tecnico gestionale</a:t>
            </a: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altamente specialistici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-erogati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anche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modalità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online- e scambi </a:t>
            </a:r>
            <a:r>
              <a:rPr lang="it-IT" alt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 le migliori esperienze </a:t>
            </a:r>
            <a: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internazionali.</a:t>
            </a:r>
            <a:br>
              <a:rPr lang="it-IT" altLang="it-IT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it-IT" alt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Il piano di tutoring è strutturato sulle esigenze specifiche di ogni singola start-up.</a:t>
            </a:r>
            <a:endParaRPr lang="it-IT" altLang="it-IT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268437"/>
            <a:ext cx="3600400" cy="360363"/>
          </a:xfrm>
        </p:spPr>
        <p:txBody>
          <a:bodyPr/>
          <a:lstStyle/>
          <a:p>
            <a:pPr eaLnBrk="1" hangingPunct="1"/>
            <a:r>
              <a:rPr lang="it-IT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Smart&amp;Start Italia: Come funziona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1259632" y="2204284"/>
            <a:ext cx="7272337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0" fontAlgn="base" hangingPunct="0"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Modalità </a:t>
            </a:r>
            <a:r>
              <a:rPr lang="it-IT" altLang="it-IT" sz="15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paperless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di presentazione business </a:t>
            </a:r>
            <a:r>
              <a:rPr lang="it-IT" altLang="it-IT" sz="15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sul sito smartstart.invitalia.it</a:t>
            </a:r>
          </a:p>
          <a:p>
            <a:pPr marL="285750" indent="-28575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Valutazione basata sull’analisi del </a:t>
            </a: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business </a:t>
            </a:r>
            <a:r>
              <a:rPr lang="it-IT" altLang="it-IT" sz="15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sul </a:t>
            </a: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colloquio </a:t>
            </a:r>
          </a:p>
          <a:p>
            <a:pPr marL="285750" indent="-28575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Clr>
                <a:srgbClr val="FF3399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Istruttoria </a:t>
            </a:r>
            <a:r>
              <a:rPr lang="it-IT" alt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it-IT" alt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60 </a:t>
            </a:r>
            <a:r>
              <a:rPr lang="it-IT" alt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giorni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dalla presentazione 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business </a:t>
            </a:r>
            <a:r>
              <a:rPr lang="it-IT" altLang="it-IT" sz="15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it-IT" alt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 della documentazione completa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506"/>
            <a:ext cx="3925068" cy="9285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59632" y="3980671"/>
            <a:ext cx="7272336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Criteri di valutazione</a:t>
            </a:r>
            <a:r>
              <a:rPr lang="it-IT" sz="15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it-IT" sz="1500" b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3399"/>
              </a:buClr>
              <a:buFont typeface="Wingdings" pitchFamily="2" charset="2"/>
              <a:buChar char="§"/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Adeguatezza e coerenza delle competenze dei soci rispetto al progetto proposto</a:t>
            </a:r>
          </a:p>
          <a:p>
            <a:pPr marL="285750" indent="-285750">
              <a:buClr>
                <a:srgbClr val="FF3399"/>
              </a:buClr>
              <a:buFont typeface="Wingdings" pitchFamily="2" charset="2"/>
              <a:buChar char="§"/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innovatività dell’idea in riferimento ad introduzione di nuovi prodotti/servizi</a:t>
            </a:r>
          </a:p>
          <a:p>
            <a:pPr>
              <a:buClr>
                <a:srgbClr val="FF3399"/>
              </a:buClr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o di soluzioni organizzative e produttive</a:t>
            </a:r>
          </a:p>
          <a:p>
            <a:pPr marL="285750" indent="-285750">
              <a:buClr>
                <a:srgbClr val="FF3399"/>
              </a:buClr>
              <a:buFont typeface="Wingdings" pitchFamily="2" charset="2"/>
              <a:buChar char="§"/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potenzialità del mercato di riferimento, del posizionamento strategico</a:t>
            </a:r>
          </a:p>
          <a:p>
            <a:pPr>
              <a:buClr>
                <a:srgbClr val="FF3399"/>
              </a:buClr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e coerenza delle strategie di </a:t>
            </a:r>
            <a:r>
              <a:rPr lang="it-IT" sz="1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marketing</a:t>
            </a:r>
            <a:endParaRPr lang="it-IT" sz="15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3399"/>
              </a:buClr>
              <a:buFont typeface="Wingdings" pitchFamily="2" charset="2"/>
              <a:buChar char="§"/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Sostenibilità economico finanziaria dell’iniziativa</a:t>
            </a:r>
          </a:p>
          <a:p>
            <a:pPr marL="285750" indent="-285750">
              <a:buClr>
                <a:srgbClr val="FF3399"/>
              </a:buClr>
              <a:buFont typeface="Wingdings" pitchFamily="2" charset="2"/>
              <a:buChar char="§"/>
            </a:pPr>
            <a:r>
              <a:rPr lang="it-IT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fattibilità tecnologica ed operativa del programma di investimento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it-IT" sz="15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it-IT" sz="15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circolare stabilisce soglie e punteggi minimi </a:t>
            </a:r>
          </a:p>
        </p:txBody>
      </p:sp>
    </p:spTree>
    <p:extLst>
      <p:ext uri="{BB962C8B-B14F-4D97-AF65-F5344CB8AC3E}">
        <p14:creationId xmlns:p14="http://schemas.microsoft.com/office/powerpoint/2010/main" val="40658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1313</Words>
  <Application>Microsoft Office PowerPoint</Application>
  <PresentationFormat>Presentazione su schermo (4:3)</PresentationFormat>
  <Paragraphs>185</Paragraphs>
  <Slides>21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1_Tema di Office</vt:lpstr>
      <vt:lpstr>Struttura predefinita</vt:lpstr>
      <vt:lpstr>2_Tema di Office</vt:lpstr>
      <vt:lpstr>1_Struttura predefinita</vt:lpstr>
      <vt:lpstr>8_Tema di Office</vt:lpstr>
      <vt:lpstr>Tema di Office</vt:lpstr>
      <vt:lpstr>4_Tema di Office</vt:lpstr>
      <vt:lpstr>6_Tema di Office</vt:lpstr>
      <vt:lpstr>3_Tema di Office</vt:lpstr>
      <vt:lpstr>5_Tema di Office</vt:lpstr>
      <vt:lpstr>Presentazione standard di PowerPoint</vt:lpstr>
      <vt:lpstr>Smart&amp;Start Italia </vt:lpstr>
      <vt:lpstr>Presentazione standard di PowerPoint</vt:lpstr>
      <vt:lpstr> Requisiti principali per la qualifica di start-up innovativa  (art. 25 del D.L. 179/2012) </vt:lpstr>
      <vt:lpstr>Smart&amp;Start Italia: cosa puoi fare </vt:lpstr>
      <vt:lpstr>Smart&amp;Start Italia: cosa finanzia</vt:lpstr>
      <vt:lpstr>Smart&amp;Start Italia: le agevolazioni 1/2</vt:lpstr>
      <vt:lpstr>Smart&amp;Start Italia: le agevolazioni 2/2</vt:lpstr>
      <vt:lpstr>Smart&amp;Start Italia: Come funziona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Calzoni Massimo</cp:lastModifiedBy>
  <cp:revision>62</cp:revision>
  <dcterms:created xsi:type="dcterms:W3CDTF">2014-11-18T13:39:24Z</dcterms:created>
  <dcterms:modified xsi:type="dcterms:W3CDTF">2015-03-12T11:14:27Z</dcterms:modified>
</cp:coreProperties>
</file>